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p:scale>
          <a:sx n="75" d="100"/>
          <a:sy n="75" d="100"/>
        </p:scale>
        <p:origin x="1166" y="1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3F4AD4-8E13-4E00-8805-E90D80769D19}"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FC1CDB40-2830-41BF-99A7-D701F0442F42}">
      <dgm:prSet phldrT="[Text]"/>
      <dgm:spPr/>
      <dgm:t>
        <a:bodyPr/>
        <a:lstStyle/>
        <a:p>
          <a:r>
            <a:rPr lang="en-US" dirty="0" smtClean="0"/>
            <a:t>Request Space X API</a:t>
          </a:r>
          <a:endParaRPr lang="en-US" dirty="0"/>
        </a:p>
      </dgm:t>
    </dgm:pt>
    <dgm:pt modelId="{61BFE680-E392-4DE0-A08A-890B95D37723}" type="parTrans" cxnId="{0E2C4E7A-F73E-48AD-98E4-7AD45D797BF1}">
      <dgm:prSet/>
      <dgm:spPr/>
      <dgm:t>
        <a:bodyPr/>
        <a:lstStyle/>
        <a:p>
          <a:endParaRPr lang="en-US"/>
        </a:p>
      </dgm:t>
    </dgm:pt>
    <dgm:pt modelId="{A272B461-307E-449E-B060-59EFEF63F935}" type="sibTrans" cxnId="{0E2C4E7A-F73E-48AD-98E4-7AD45D797BF1}">
      <dgm:prSet/>
      <dgm:spPr/>
      <dgm:t>
        <a:bodyPr/>
        <a:lstStyle/>
        <a:p>
          <a:endParaRPr lang="en-US"/>
        </a:p>
      </dgm:t>
    </dgm:pt>
    <dgm:pt modelId="{48A011C5-44A1-421D-8EAA-479821501018}">
      <dgm:prSet phldrT="[Text]"/>
      <dgm:spPr/>
      <dgm:t>
        <a:bodyPr/>
        <a:lstStyle/>
        <a:p>
          <a:r>
            <a:rPr lang="en-US" dirty="0" smtClean="0"/>
            <a:t>Decode response as JSON and Get data from API using ID’s</a:t>
          </a:r>
          <a:endParaRPr lang="en-US" dirty="0"/>
        </a:p>
      </dgm:t>
    </dgm:pt>
    <dgm:pt modelId="{A253FD5E-107A-4F60-B3D0-1E3C52A775F5}" type="parTrans" cxnId="{0774DAC9-1289-4B77-92B0-F46D54EBD1AD}">
      <dgm:prSet/>
      <dgm:spPr/>
      <dgm:t>
        <a:bodyPr/>
        <a:lstStyle/>
        <a:p>
          <a:endParaRPr lang="en-US"/>
        </a:p>
      </dgm:t>
    </dgm:pt>
    <dgm:pt modelId="{A32D71E9-BA57-4F38-B1AF-E0BC3B0EC75A}" type="sibTrans" cxnId="{0774DAC9-1289-4B77-92B0-F46D54EBD1AD}">
      <dgm:prSet/>
      <dgm:spPr/>
      <dgm:t>
        <a:bodyPr/>
        <a:lstStyle/>
        <a:p>
          <a:endParaRPr lang="en-US"/>
        </a:p>
      </dgm:t>
    </dgm:pt>
    <dgm:pt modelId="{553CDBF1-A405-4BD0-A99A-AF079B8D7B9F}">
      <dgm:prSet phldrT="[Text]"/>
      <dgm:spPr/>
      <dgm:t>
        <a:bodyPr/>
        <a:lstStyle/>
        <a:p>
          <a:r>
            <a:rPr lang="en-US" dirty="0" smtClean="0"/>
            <a:t>Filter data to only include Falcon 9 launches</a:t>
          </a:r>
          <a:endParaRPr lang="en-US" dirty="0"/>
        </a:p>
      </dgm:t>
    </dgm:pt>
    <dgm:pt modelId="{1A30C046-B69D-4DB8-8C4D-6432E6111EAA}" type="parTrans" cxnId="{2D77F1F7-E9B5-49F7-893C-AA03CE7C4C02}">
      <dgm:prSet/>
      <dgm:spPr/>
      <dgm:t>
        <a:bodyPr/>
        <a:lstStyle/>
        <a:p>
          <a:endParaRPr lang="en-US"/>
        </a:p>
      </dgm:t>
    </dgm:pt>
    <dgm:pt modelId="{FE20D0D6-CA44-4405-83EF-5F7E81EA5BC2}" type="sibTrans" cxnId="{2D77F1F7-E9B5-49F7-893C-AA03CE7C4C02}">
      <dgm:prSet/>
      <dgm:spPr/>
      <dgm:t>
        <a:bodyPr/>
        <a:lstStyle/>
        <a:p>
          <a:endParaRPr lang="en-US"/>
        </a:p>
      </dgm:t>
    </dgm:pt>
    <dgm:pt modelId="{96D3E804-049F-4446-9A56-F918C9499BBF}">
      <dgm:prSet phldrT="[Text]"/>
      <dgm:spPr/>
      <dgm:t>
        <a:bodyPr/>
        <a:lstStyle/>
        <a:p>
          <a:r>
            <a:rPr lang="en-US" dirty="0" smtClean="0"/>
            <a:t>Dealing with missing value for </a:t>
          </a:r>
          <a:r>
            <a:rPr lang="en-US" dirty="0" err="1" smtClean="0"/>
            <a:t>Payloadmass</a:t>
          </a:r>
          <a:r>
            <a:rPr lang="en-US" dirty="0" smtClean="0"/>
            <a:t> using mean</a:t>
          </a:r>
          <a:endParaRPr lang="en-US" dirty="0"/>
        </a:p>
      </dgm:t>
    </dgm:pt>
    <dgm:pt modelId="{42DBF6DA-F98E-4A7C-BDDB-641C81DD4170}" type="parTrans" cxnId="{9C1270DC-5D8D-48B3-A03D-92F202102B8A}">
      <dgm:prSet/>
      <dgm:spPr/>
      <dgm:t>
        <a:bodyPr/>
        <a:lstStyle/>
        <a:p>
          <a:endParaRPr lang="en-US"/>
        </a:p>
      </dgm:t>
    </dgm:pt>
    <dgm:pt modelId="{6392F0DB-87C3-48B3-9A5A-DBECB2BB4CBA}" type="sibTrans" cxnId="{9C1270DC-5D8D-48B3-A03D-92F202102B8A}">
      <dgm:prSet/>
      <dgm:spPr/>
      <dgm:t>
        <a:bodyPr/>
        <a:lstStyle/>
        <a:p>
          <a:endParaRPr lang="en-US"/>
        </a:p>
      </dgm:t>
    </dgm:pt>
    <dgm:pt modelId="{FB096548-1829-4AA1-858A-21B54B8D0160}">
      <dgm:prSet phldrT="[Text]"/>
      <dgm:spPr/>
      <dgm:t>
        <a:bodyPr/>
        <a:lstStyle/>
        <a:p>
          <a:r>
            <a:rPr lang="en-US" dirty="0" smtClean="0"/>
            <a:t>Combine data using </a:t>
          </a:r>
          <a:r>
            <a:rPr lang="en-US" dirty="0" err="1" smtClean="0"/>
            <a:t>dict</a:t>
          </a:r>
          <a:r>
            <a:rPr lang="en-US" dirty="0" smtClean="0"/>
            <a:t> and create </a:t>
          </a:r>
          <a:r>
            <a:rPr lang="en-US" dirty="0" err="1" smtClean="0"/>
            <a:t>Dataframe</a:t>
          </a:r>
          <a:endParaRPr lang="en-US" dirty="0"/>
        </a:p>
      </dgm:t>
    </dgm:pt>
    <dgm:pt modelId="{2539AD83-2ADA-4E87-8E0D-8EEB9EA21A26}" type="sibTrans" cxnId="{DCD6E3F9-EA29-4C2D-855D-0B79A250EF35}">
      <dgm:prSet/>
      <dgm:spPr/>
      <dgm:t>
        <a:bodyPr/>
        <a:lstStyle/>
        <a:p>
          <a:endParaRPr lang="en-US"/>
        </a:p>
      </dgm:t>
    </dgm:pt>
    <dgm:pt modelId="{4826C37E-86ED-4C69-9895-DB06CEEC4622}" type="parTrans" cxnId="{DCD6E3F9-EA29-4C2D-855D-0B79A250EF35}">
      <dgm:prSet/>
      <dgm:spPr/>
      <dgm:t>
        <a:bodyPr/>
        <a:lstStyle/>
        <a:p>
          <a:endParaRPr lang="en-US"/>
        </a:p>
      </dgm:t>
    </dgm:pt>
    <dgm:pt modelId="{7EAA2F05-1ACC-431E-8DFC-11897051CDDB}" type="pres">
      <dgm:prSet presAssocID="{D93F4AD4-8E13-4E00-8805-E90D80769D19}" presName="diagram" presStyleCnt="0">
        <dgm:presLayoutVars>
          <dgm:dir/>
          <dgm:resizeHandles val="exact"/>
        </dgm:presLayoutVars>
      </dgm:prSet>
      <dgm:spPr/>
      <dgm:t>
        <a:bodyPr/>
        <a:lstStyle/>
        <a:p>
          <a:endParaRPr lang="en-US"/>
        </a:p>
      </dgm:t>
    </dgm:pt>
    <dgm:pt modelId="{DB226362-9A37-4F2C-8436-6B600FFDCFCF}" type="pres">
      <dgm:prSet presAssocID="{FC1CDB40-2830-41BF-99A7-D701F0442F42}" presName="node" presStyleLbl="node1" presStyleIdx="0" presStyleCnt="5">
        <dgm:presLayoutVars>
          <dgm:bulletEnabled val="1"/>
        </dgm:presLayoutVars>
      </dgm:prSet>
      <dgm:spPr/>
      <dgm:t>
        <a:bodyPr/>
        <a:lstStyle/>
        <a:p>
          <a:endParaRPr lang="en-US"/>
        </a:p>
      </dgm:t>
    </dgm:pt>
    <dgm:pt modelId="{44932DAB-F1EE-4CB8-B184-ACF2B25953E7}" type="pres">
      <dgm:prSet presAssocID="{A272B461-307E-449E-B060-59EFEF63F935}" presName="sibTrans" presStyleLbl="sibTrans2D1" presStyleIdx="0" presStyleCnt="4"/>
      <dgm:spPr/>
      <dgm:t>
        <a:bodyPr/>
        <a:lstStyle/>
        <a:p>
          <a:endParaRPr lang="en-US"/>
        </a:p>
      </dgm:t>
    </dgm:pt>
    <dgm:pt modelId="{E402E57D-A39A-4470-B211-6C31E677E103}" type="pres">
      <dgm:prSet presAssocID="{A272B461-307E-449E-B060-59EFEF63F935}" presName="connectorText" presStyleLbl="sibTrans2D1" presStyleIdx="0" presStyleCnt="4"/>
      <dgm:spPr/>
      <dgm:t>
        <a:bodyPr/>
        <a:lstStyle/>
        <a:p>
          <a:endParaRPr lang="en-US"/>
        </a:p>
      </dgm:t>
    </dgm:pt>
    <dgm:pt modelId="{7AD4BCCE-7D73-4E4F-9649-D1A7CC5F18E7}" type="pres">
      <dgm:prSet presAssocID="{48A011C5-44A1-421D-8EAA-479821501018}" presName="node" presStyleLbl="node1" presStyleIdx="1" presStyleCnt="5">
        <dgm:presLayoutVars>
          <dgm:bulletEnabled val="1"/>
        </dgm:presLayoutVars>
      </dgm:prSet>
      <dgm:spPr/>
      <dgm:t>
        <a:bodyPr/>
        <a:lstStyle/>
        <a:p>
          <a:endParaRPr lang="en-US"/>
        </a:p>
      </dgm:t>
    </dgm:pt>
    <dgm:pt modelId="{DBB06DE3-EFBB-43CB-8C0A-790C321B3AD7}" type="pres">
      <dgm:prSet presAssocID="{A32D71E9-BA57-4F38-B1AF-E0BC3B0EC75A}" presName="sibTrans" presStyleLbl="sibTrans2D1" presStyleIdx="1" presStyleCnt="4"/>
      <dgm:spPr/>
      <dgm:t>
        <a:bodyPr/>
        <a:lstStyle/>
        <a:p>
          <a:endParaRPr lang="en-US"/>
        </a:p>
      </dgm:t>
    </dgm:pt>
    <dgm:pt modelId="{79EAF76C-9FD9-4D24-BFA2-0CED7878EB6B}" type="pres">
      <dgm:prSet presAssocID="{A32D71E9-BA57-4F38-B1AF-E0BC3B0EC75A}" presName="connectorText" presStyleLbl="sibTrans2D1" presStyleIdx="1" presStyleCnt="4"/>
      <dgm:spPr/>
      <dgm:t>
        <a:bodyPr/>
        <a:lstStyle/>
        <a:p>
          <a:endParaRPr lang="en-US"/>
        </a:p>
      </dgm:t>
    </dgm:pt>
    <dgm:pt modelId="{0F944A36-7E82-4900-8FD9-B641344CD906}" type="pres">
      <dgm:prSet presAssocID="{FB096548-1829-4AA1-858A-21B54B8D0160}" presName="node" presStyleLbl="node1" presStyleIdx="2" presStyleCnt="5">
        <dgm:presLayoutVars>
          <dgm:bulletEnabled val="1"/>
        </dgm:presLayoutVars>
      </dgm:prSet>
      <dgm:spPr/>
      <dgm:t>
        <a:bodyPr/>
        <a:lstStyle/>
        <a:p>
          <a:endParaRPr lang="en-US"/>
        </a:p>
      </dgm:t>
    </dgm:pt>
    <dgm:pt modelId="{FB08552D-F305-4764-B748-EF083004FD9E}" type="pres">
      <dgm:prSet presAssocID="{2539AD83-2ADA-4E87-8E0D-8EEB9EA21A26}" presName="sibTrans" presStyleLbl="sibTrans2D1" presStyleIdx="2" presStyleCnt="4"/>
      <dgm:spPr/>
      <dgm:t>
        <a:bodyPr/>
        <a:lstStyle/>
        <a:p>
          <a:endParaRPr lang="en-US"/>
        </a:p>
      </dgm:t>
    </dgm:pt>
    <dgm:pt modelId="{1CDA7E0D-0026-4E1B-BBFA-AF055D282129}" type="pres">
      <dgm:prSet presAssocID="{2539AD83-2ADA-4E87-8E0D-8EEB9EA21A26}" presName="connectorText" presStyleLbl="sibTrans2D1" presStyleIdx="2" presStyleCnt="4"/>
      <dgm:spPr/>
      <dgm:t>
        <a:bodyPr/>
        <a:lstStyle/>
        <a:p>
          <a:endParaRPr lang="en-US"/>
        </a:p>
      </dgm:t>
    </dgm:pt>
    <dgm:pt modelId="{C00CC447-F4B3-47EB-91C5-C470D2AAAB08}" type="pres">
      <dgm:prSet presAssocID="{553CDBF1-A405-4BD0-A99A-AF079B8D7B9F}" presName="node" presStyleLbl="node1" presStyleIdx="3" presStyleCnt="5">
        <dgm:presLayoutVars>
          <dgm:bulletEnabled val="1"/>
        </dgm:presLayoutVars>
      </dgm:prSet>
      <dgm:spPr/>
      <dgm:t>
        <a:bodyPr/>
        <a:lstStyle/>
        <a:p>
          <a:endParaRPr lang="en-US"/>
        </a:p>
      </dgm:t>
    </dgm:pt>
    <dgm:pt modelId="{C228D9A0-7666-40C9-A90D-54CA402976A2}" type="pres">
      <dgm:prSet presAssocID="{FE20D0D6-CA44-4405-83EF-5F7E81EA5BC2}" presName="sibTrans" presStyleLbl="sibTrans2D1" presStyleIdx="3" presStyleCnt="4"/>
      <dgm:spPr/>
      <dgm:t>
        <a:bodyPr/>
        <a:lstStyle/>
        <a:p>
          <a:endParaRPr lang="en-US"/>
        </a:p>
      </dgm:t>
    </dgm:pt>
    <dgm:pt modelId="{1604E4F1-DE42-4BD0-8C85-403C5B9631A1}" type="pres">
      <dgm:prSet presAssocID="{FE20D0D6-CA44-4405-83EF-5F7E81EA5BC2}" presName="connectorText" presStyleLbl="sibTrans2D1" presStyleIdx="3" presStyleCnt="4"/>
      <dgm:spPr/>
      <dgm:t>
        <a:bodyPr/>
        <a:lstStyle/>
        <a:p>
          <a:endParaRPr lang="en-US"/>
        </a:p>
      </dgm:t>
    </dgm:pt>
    <dgm:pt modelId="{B9A4FAA9-2941-42F1-B0FF-BCFB1641291C}" type="pres">
      <dgm:prSet presAssocID="{96D3E804-049F-4446-9A56-F918C9499BBF}" presName="node" presStyleLbl="node1" presStyleIdx="4" presStyleCnt="5" custLinFactX="-39384" custLinFactNeighborX="-100000" custLinFactNeighborY="116">
        <dgm:presLayoutVars>
          <dgm:bulletEnabled val="1"/>
        </dgm:presLayoutVars>
      </dgm:prSet>
      <dgm:spPr/>
      <dgm:t>
        <a:bodyPr/>
        <a:lstStyle/>
        <a:p>
          <a:endParaRPr lang="en-US"/>
        </a:p>
      </dgm:t>
    </dgm:pt>
  </dgm:ptLst>
  <dgm:cxnLst>
    <dgm:cxn modelId="{0774DAC9-1289-4B77-92B0-F46D54EBD1AD}" srcId="{D93F4AD4-8E13-4E00-8805-E90D80769D19}" destId="{48A011C5-44A1-421D-8EAA-479821501018}" srcOrd="1" destOrd="0" parTransId="{A253FD5E-107A-4F60-B3D0-1E3C52A775F5}" sibTransId="{A32D71E9-BA57-4F38-B1AF-E0BC3B0EC75A}"/>
    <dgm:cxn modelId="{C956FF65-32E8-472F-A0A0-49CAA7A0748A}" type="presOf" srcId="{FE20D0D6-CA44-4405-83EF-5F7E81EA5BC2}" destId="{1604E4F1-DE42-4BD0-8C85-403C5B9631A1}" srcOrd="1" destOrd="0" presId="urn:microsoft.com/office/officeart/2005/8/layout/process5"/>
    <dgm:cxn modelId="{DB427BC0-B98C-4EB0-A86E-3B5A92793B8C}" type="presOf" srcId="{553CDBF1-A405-4BD0-A99A-AF079B8D7B9F}" destId="{C00CC447-F4B3-47EB-91C5-C470D2AAAB08}" srcOrd="0" destOrd="0" presId="urn:microsoft.com/office/officeart/2005/8/layout/process5"/>
    <dgm:cxn modelId="{DCD6E3F9-EA29-4C2D-855D-0B79A250EF35}" srcId="{D93F4AD4-8E13-4E00-8805-E90D80769D19}" destId="{FB096548-1829-4AA1-858A-21B54B8D0160}" srcOrd="2" destOrd="0" parTransId="{4826C37E-86ED-4C69-9895-DB06CEEC4622}" sibTransId="{2539AD83-2ADA-4E87-8E0D-8EEB9EA21A26}"/>
    <dgm:cxn modelId="{2D77F1F7-E9B5-49F7-893C-AA03CE7C4C02}" srcId="{D93F4AD4-8E13-4E00-8805-E90D80769D19}" destId="{553CDBF1-A405-4BD0-A99A-AF079B8D7B9F}" srcOrd="3" destOrd="0" parTransId="{1A30C046-B69D-4DB8-8C4D-6432E6111EAA}" sibTransId="{FE20D0D6-CA44-4405-83EF-5F7E81EA5BC2}"/>
    <dgm:cxn modelId="{FD5BFE74-7367-48A9-8759-5B79C5041917}" type="presOf" srcId="{48A011C5-44A1-421D-8EAA-479821501018}" destId="{7AD4BCCE-7D73-4E4F-9649-D1A7CC5F18E7}" srcOrd="0" destOrd="0" presId="urn:microsoft.com/office/officeart/2005/8/layout/process5"/>
    <dgm:cxn modelId="{45768CCC-5868-47B5-9513-1A04C85FF498}" type="presOf" srcId="{A272B461-307E-449E-B060-59EFEF63F935}" destId="{44932DAB-F1EE-4CB8-B184-ACF2B25953E7}" srcOrd="0" destOrd="0" presId="urn:microsoft.com/office/officeart/2005/8/layout/process5"/>
    <dgm:cxn modelId="{3C156BC6-8C23-4616-8146-2852C3236B25}" type="presOf" srcId="{FB096548-1829-4AA1-858A-21B54B8D0160}" destId="{0F944A36-7E82-4900-8FD9-B641344CD906}" srcOrd="0" destOrd="0" presId="urn:microsoft.com/office/officeart/2005/8/layout/process5"/>
    <dgm:cxn modelId="{933F8182-8F21-4CBC-B69C-01790E0E2EB0}" type="presOf" srcId="{D93F4AD4-8E13-4E00-8805-E90D80769D19}" destId="{7EAA2F05-1ACC-431E-8DFC-11897051CDDB}" srcOrd="0" destOrd="0" presId="urn:microsoft.com/office/officeart/2005/8/layout/process5"/>
    <dgm:cxn modelId="{9C1270DC-5D8D-48B3-A03D-92F202102B8A}" srcId="{D93F4AD4-8E13-4E00-8805-E90D80769D19}" destId="{96D3E804-049F-4446-9A56-F918C9499BBF}" srcOrd="4" destOrd="0" parTransId="{42DBF6DA-F98E-4A7C-BDDB-641C81DD4170}" sibTransId="{6392F0DB-87C3-48B3-9A5A-DBECB2BB4CBA}"/>
    <dgm:cxn modelId="{0BD83C3D-3A5F-463E-8194-6BE7BEE85051}" type="presOf" srcId="{2539AD83-2ADA-4E87-8E0D-8EEB9EA21A26}" destId="{1CDA7E0D-0026-4E1B-BBFA-AF055D282129}" srcOrd="1" destOrd="0" presId="urn:microsoft.com/office/officeart/2005/8/layout/process5"/>
    <dgm:cxn modelId="{C31F5AB8-811E-4E31-AC3F-E465B33DA33B}" type="presOf" srcId="{96D3E804-049F-4446-9A56-F918C9499BBF}" destId="{B9A4FAA9-2941-42F1-B0FF-BCFB1641291C}" srcOrd="0" destOrd="0" presId="urn:microsoft.com/office/officeart/2005/8/layout/process5"/>
    <dgm:cxn modelId="{0E2C4E7A-F73E-48AD-98E4-7AD45D797BF1}" srcId="{D93F4AD4-8E13-4E00-8805-E90D80769D19}" destId="{FC1CDB40-2830-41BF-99A7-D701F0442F42}" srcOrd="0" destOrd="0" parTransId="{61BFE680-E392-4DE0-A08A-890B95D37723}" sibTransId="{A272B461-307E-449E-B060-59EFEF63F935}"/>
    <dgm:cxn modelId="{697DE9EA-5783-45F4-8E51-F6D1CDEB71A9}" type="presOf" srcId="{2539AD83-2ADA-4E87-8E0D-8EEB9EA21A26}" destId="{FB08552D-F305-4764-B748-EF083004FD9E}" srcOrd="0" destOrd="0" presId="urn:microsoft.com/office/officeart/2005/8/layout/process5"/>
    <dgm:cxn modelId="{C6F42E58-7385-409C-9FE4-FE2E6D30BB2A}" type="presOf" srcId="{A32D71E9-BA57-4F38-B1AF-E0BC3B0EC75A}" destId="{DBB06DE3-EFBB-43CB-8C0A-790C321B3AD7}" srcOrd="0" destOrd="0" presId="urn:microsoft.com/office/officeart/2005/8/layout/process5"/>
    <dgm:cxn modelId="{5255DEEB-C8CA-468E-82FE-E1B6B1306457}" type="presOf" srcId="{FE20D0D6-CA44-4405-83EF-5F7E81EA5BC2}" destId="{C228D9A0-7666-40C9-A90D-54CA402976A2}" srcOrd="0" destOrd="0" presId="urn:microsoft.com/office/officeart/2005/8/layout/process5"/>
    <dgm:cxn modelId="{B7CA47E7-E18C-4AB2-B288-1DB3A64D5DD6}" type="presOf" srcId="{FC1CDB40-2830-41BF-99A7-D701F0442F42}" destId="{DB226362-9A37-4F2C-8436-6B600FFDCFCF}" srcOrd="0" destOrd="0" presId="urn:microsoft.com/office/officeart/2005/8/layout/process5"/>
    <dgm:cxn modelId="{ECC22AF2-D1A3-4641-A0D3-74FD49D601F8}" type="presOf" srcId="{A272B461-307E-449E-B060-59EFEF63F935}" destId="{E402E57D-A39A-4470-B211-6C31E677E103}" srcOrd="1" destOrd="0" presId="urn:microsoft.com/office/officeart/2005/8/layout/process5"/>
    <dgm:cxn modelId="{7CE5FE41-3197-4CF5-A4DE-124A836FA90A}" type="presOf" srcId="{A32D71E9-BA57-4F38-B1AF-E0BC3B0EC75A}" destId="{79EAF76C-9FD9-4D24-BFA2-0CED7878EB6B}" srcOrd="1" destOrd="0" presId="urn:microsoft.com/office/officeart/2005/8/layout/process5"/>
    <dgm:cxn modelId="{931B8018-8783-41F7-836B-6CD07BD65F91}" type="presParOf" srcId="{7EAA2F05-1ACC-431E-8DFC-11897051CDDB}" destId="{DB226362-9A37-4F2C-8436-6B600FFDCFCF}" srcOrd="0" destOrd="0" presId="urn:microsoft.com/office/officeart/2005/8/layout/process5"/>
    <dgm:cxn modelId="{AD61C89F-5367-42C8-BB71-E23A5187C4D1}" type="presParOf" srcId="{7EAA2F05-1ACC-431E-8DFC-11897051CDDB}" destId="{44932DAB-F1EE-4CB8-B184-ACF2B25953E7}" srcOrd="1" destOrd="0" presId="urn:microsoft.com/office/officeart/2005/8/layout/process5"/>
    <dgm:cxn modelId="{6DC843DF-FC85-468B-8D5D-C3496A76637E}" type="presParOf" srcId="{44932DAB-F1EE-4CB8-B184-ACF2B25953E7}" destId="{E402E57D-A39A-4470-B211-6C31E677E103}" srcOrd="0" destOrd="0" presId="urn:microsoft.com/office/officeart/2005/8/layout/process5"/>
    <dgm:cxn modelId="{240B496D-74DD-4E8A-B3F4-9717FBE062AA}" type="presParOf" srcId="{7EAA2F05-1ACC-431E-8DFC-11897051CDDB}" destId="{7AD4BCCE-7D73-4E4F-9649-D1A7CC5F18E7}" srcOrd="2" destOrd="0" presId="urn:microsoft.com/office/officeart/2005/8/layout/process5"/>
    <dgm:cxn modelId="{741C0486-FFC2-4A46-B53A-EC29F1187A61}" type="presParOf" srcId="{7EAA2F05-1ACC-431E-8DFC-11897051CDDB}" destId="{DBB06DE3-EFBB-43CB-8C0A-790C321B3AD7}" srcOrd="3" destOrd="0" presId="urn:microsoft.com/office/officeart/2005/8/layout/process5"/>
    <dgm:cxn modelId="{1AD0B369-E6A8-4FF6-AA3C-595F0BE0EAAA}" type="presParOf" srcId="{DBB06DE3-EFBB-43CB-8C0A-790C321B3AD7}" destId="{79EAF76C-9FD9-4D24-BFA2-0CED7878EB6B}" srcOrd="0" destOrd="0" presId="urn:microsoft.com/office/officeart/2005/8/layout/process5"/>
    <dgm:cxn modelId="{636B5CB2-5A44-423A-B5E2-9E26B19BC0D3}" type="presParOf" srcId="{7EAA2F05-1ACC-431E-8DFC-11897051CDDB}" destId="{0F944A36-7E82-4900-8FD9-B641344CD906}" srcOrd="4" destOrd="0" presId="urn:microsoft.com/office/officeart/2005/8/layout/process5"/>
    <dgm:cxn modelId="{7904C617-6FDD-4045-9834-25A8C8E68D65}" type="presParOf" srcId="{7EAA2F05-1ACC-431E-8DFC-11897051CDDB}" destId="{FB08552D-F305-4764-B748-EF083004FD9E}" srcOrd="5" destOrd="0" presId="urn:microsoft.com/office/officeart/2005/8/layout/process5"/>
    <dgm:cxn modelId="{7B2B2026-FA0D-41E5-83F3-95E41EE6E205}" type="presParOf" srcId="{FB08552D-F305-4764-B748-EF083004FD9E}" destId="{1CDA7E0D-0026-4E1B-BBFA-AF055D282129}" srcOrd="0" destOrd="0" presId="urn:microsoft.com/office/officeart/2005/8/layout/process5"/>
    <dgm:cxn modelId="{C6095F5B-0D1F-4E0B-951A-8BEA2527294B}" type="presParOf" srcId="{7EAA2F05-1ACC-431E-8DFC-11897051CDDB}" destId="{C00CC447-F4B3-47EB-91C5-C470D2AAAB08}" srcOrd="6" destOrd="0" presId="urn:microsoft.com/office/officeart/2005/8/layout/process5"/>
    <dgm:cxn modelId="{7B60F17C-C890-4189-B54E-546B5CBD799C}" type="presParOf" srcId="{7EAA2F05-1ACC-431E-8DFC-11897051CDDB}" destId="{C228D9A0-7666-40C9-A90D-54CA402976A2}" srcOrd="7" destOrd="0" presId="urn:microsoft.com/office/officeart/2005/8/layout/process5"/>
    <dgm:cxn modelId="{5AB10106-61D5-4E6A-B382-25253309086B}" type="presParOf" srcId="{C228D9A0-7666-40C9-A90D-54CA402976A2}" destId="{1604E4F1-DE42-4BD0-8C85-403C5B9631A1}" srcOrd="0" destOrd="0" presId="urn:microsoft.com/office/officeart/2005/8/layout/process5"/>
    <dgm:cxn modelId="{0D062199-28C8-46D7-A73D-D68DAF3C594A}" type="presParOf" srcId="{7EAA2F05-1ACC-431E-8DFC-11897051CDDB}" destId="{B9A4FAA9-2941-42F1-B0FF-BCFB1641291C}" srcOrd="8"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93F4AD4-8E13-4E00-8805-E90D80769D19}"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FC1CDB40-2830-41BF-99A7-D701F0442F42}">
      <dgm:prSet phldrT="[Text]"/>
      <dgm:spPr/>
      <dgm:t>
        <a:bodyPr/>
        <a:lstStyle/>
        <a:p>
          <a:r>
            <a:rPr lang="en-US" dirty="0" smtClean="0"/>
            <a:t>Request the Falcon9 Launch Wiki page from its URL</a:t>
          </a:r>
          <a:endParaRPr lang="en-US" dirty="0"/>
        </a:p>
      </dgm:t>
    </dgm:pt>
    <dgm:pt modelId="{61BFE680-E392-4DE0-A08A-890B95D37723}" type="parTrans" cxnId="{0E2C4E7A-F73E-48AD-98E4-7AD45D797BF1}">
      <dgm:prSet/>
      <dgm:spPr/>
      <dgm:t>
        <a:bodyPr/>
        <a:lstStyle/>
        <a:p>
          <a:endParaRPr lang="en-US"/>
        </a:p>
      </dgm:t>
    </dgm:pt>
    <dgm:pt modelId="{A272B461-307E-449E-B060-59EFEF63F935}" type="sibTrans" cxnId="{0E2C4E7A-F73E-48AD-98E4-7AD45D797BF1}">
      <dgm:prSet/>
      <dgm:spPr/>
      <dgm:t>
        <a:bodyPr/>
        <a:lstStyle/>
        <a:p>
          <a:endParaRPr lang="en-US"/>
        </a:p>
      </dgm:t>
    </dgm:pt>
    <dgm:pt modelId="{48A011C5-44A1-421D-8EAA-479821501018}">
      <dgm:prSet phldrT="[Text]"/>
      <dgm:spPr/>
      <dgm:t>
        <a:bodyPr/>
        <a:lstStyle/>
        <a:p>
          <a:r>
            <a:rPr lang="en-US" dirty="0" smtClean="0"/>
            <a:t>Extract all column/variable names from the HTML table header</a:t>
          </a:r>
          <a:endParaRPr lang="en-US" dirty="0"/>
        </a:p>
      </dgm:t>
    </dgm:pt>
    <dgm:pt modelId="{A253FD5E-107A-4F60-B3D0-1E3C52A775F5}" type="parTrans" cxnId="{0774DAC9-1289-4B77-92B0-F46D54EBD1AD}">
      <dgm:prSet/>
      <dgm:spPr/>
      <dgm:t>
        <a:bodyPr/>
        <a:lstStyle/>
        <a:p>
          <a:endParaRPr lang="en-US"/>
        </a:p>
      </dgm:t>
    </dgm:pt>
    <dgm:pt modelId="{A32D71E9-BA57-4F38-B1AF-E0BC3B0EC75A}" type="sibTrans" cxnId="{0774DAC9-1289-4B77-92B0-F46D54EBD1AD}">
      <dgm:prSet/>
      <dgm:spPr/>
      <dgm:t>
        <a:bodyPr/>
        <a:lstStyle/>
        <a:p>
          <a:endParaRPr lang="en-US"/>
        </a:p>
      </dgm:t>
    </dgm:pt>
    <dgm:pt modelId="{553CDBF1-A405-4BD0-A99A-AF079B8D7B9F}">
      <dgm:prSet phldrT="[Text]"/>
      <dgm:spPr/>
      <dgm:t>
        <a:bodyPr/>
        <a:lstStyle/>
        <a:p>
          <a:r>
            <a:rPr lang="en-US" dirty="0" smtClean="0"/>
            <a:t>Combine data using </a:t>
          </a:r>
          <a:r>
            <a:rPr lang="en-US" dirty="0" err="1" smtClean="0"/>
            <a:t>dict</a:t>
          </a:r>
          <a:r>
            <a:rPr lang="en-US" dirty="0" smtClean="0"/>
            <a:t> and create </a:t>
          </a:r>
          <a:r>
            <a:rPr lang="en-US" dirty="0" err="1" smtClean="0"/>
            <a:t>Dataframe</a:t>
          </a:r>
          <a:endParaRPr lang="en-US" dirty="0"/>
        </a:p>
      </dgm:t>
    </dgm:pt>
    <dgm:pt modelId="{1A30C046-B69D-4DB8-8C4D-6432E6111EAA}" type="parTrans" cxnId="{2D77F1F7-E9B5-49F7-893C-AA03CE7C4C02}">
      <dgm:prSet/>
      <dgm:spPr/>
      <dgm:t>
        <a:bodyPr/>
        <a:lstStyle/>
        <a:p>
          <a:endParaRPr lang="en-US"/>
        </a:p>
      </dgm:t>
    </dgm:pt>
    <dgm:pt modelId="{FE20D0D6-CA44-4405-83EF-5F7E81EA5BC2}" type="sibTrans" cxnId="{2D77F1F7-E9B5-49F7-893C-AA03CE7C4C02}">
      <dgm:prSet/>
      <dgm:spPr/>
      <dgm:t>
        <a:bodyPr/>
        <a:lstStyle/>
        <a:p>
          <a:endParaRPr lang="en-US"/>
        </a:p>
      </dgm:t>
    </dgm:pt>
    <dgm:pt modelId="{FB096548-1829-4AA1-858A-21B54B8D0160}">
      <dgm:prSet phldrT="[Text]"/>
      <dgm:spPr/>
      <dgm:t>
        <a:bodyPr/>
        <a:lstStyle/>
        <a:p>
          <a:r>
            <a:rPr lang="en-US" dirty="0" smtClean="0"/>
            <a:t>Create a data frame by parsing the launch HTML tables</a:t>
          </a:r>
        </a:p>
      </dgm:t>
    </dgm:pt>
    <dgm:pt modelId="{2539AD83-2ADA-4E87-8E0D-8EEB9EA21A26}" type="sibTrans" cxnId="{DCD6E3F9-EA29-4C2D-855D-0B79A250EF35}">
      <dgm:prSet/>
      <dgm:spPr/>
      <dgm:t>
        <a:bodyPr/>
        <a:lstStyle/>
        <a:p>
          <a:endParaRPr lang="en-US"/>
        </a:p>
      </dgm:t>
    </dgm:pt>
    <dgm:pt modelId="{4826C37E-86ED-4C69-9895-DB06CEEC4622}" type="parTrans" cxnId="{DCD6E3F9-EA29-4C2D-855D-0B79A250EF35}">
      <dgm:prSet/>
      <dgm:spPr/>
      <dgm:t>
        <a:bodyPr/>
        <a:lstStyle/>
        <a:p>
          <a:endParaRPr lang="en-US"/>
        </a:p>
      </dgm:t>
    </dgm:pt>
    <dgm:pt modelId="{7EAA2F05-1ACC-431E-8DFC-11897051CDDB}" type="pres">
      <dgm:prSet presAssocID="{D93F4AD4-8E13-4E00-8805-E90D80769D19}" presName="diagram" presStyleCnt="0">
        <dgm:presLayoutVars>
          <dgm:dir/>
          <dgm:resizeHandles val="exact"/>
        </dgm:presLayoutVars>
      </dgm:prSet>
      <dgm:spPr/>
      <dgm:t>
        <a:bodyPr/>
        <a:lstStyle/>
        <a:p>
          <a:endParaRPr lang="en-US"/>
        </a:p>
      </dgm:t>
    </dgm:pt>
    <dgm:pt modelId="{DB226362-9A37-4F2C-8436-6B600FFDCFCF}" type="pres">
      <dgm:prSet presAssocID="{FC1CDB40-2830-41BF-99A7-D701F0442F42}" presName="node" presStyleLbl="node1" presStyleIdx="0" presStyleCnt="4">
        <dgm:presLayoutVars>
          <dgm:bulletEnabled val="1"/>
        </dgm:presLayoutVars>
      </dgm:prSet>
      <dgm:spPr/>
      <dgm:t>
        <a:bodyPr/>
        <a:lstStyle/>
        <a:p>
          <a:endParaRPr lang="en-US"/>
        </a:p>
      </dgm:t>
    </dgm:pt>
    <dgm:pt modelId="{44932DAB-F1EE-4CB8-B184-ACF2B25953E7}" type="pres">
      <dgm:prSet presAssocID="{A272B461-307E-449E-B060-59EFEF63F935}" presName="sibTrans" presStyleLbl="sibTrans2D1" presStyleIdx="0" presStyleCnt="3"/>
      <dgm:spPr/>
      <dgm:t>
        <a:bodyPr/>
        <a:lstStyle/>
        <a:p>
          <a:endParaRPr lang="en-US"/>
        </a:p>
      </dgm:t>
    </dgm:pt>
    <dgm:pt modelId="{E402E57D-A39A-4470-B211-6C31E677E103}" type="pres">
      <dgm:prSet presAssocID="{A272B461-307E-449E-B060-59EFEF63F935}" presName="connectorText" presStyleLbl="sibTrans2D1" presStyleIdx="0" presStyleCnt="3"/>
      <dgm:spPr/>
      <dgm:t>
        <a:bodyPr/>
        <a:lstStyle/>
        <a:p>
          <a:endParaRPr lang="en-US"/>
        </a:p>
      </dgm:t>
    </dgm:pt>
    <dgm:pt modelId="{7AD4BCCE-7D73-4E4F-9649-D1A7CC5F18E7}" type="pres">
      <dgm:prSet presAssocID="{48A011C5-44A1-421D-8EAA-479821501018}" presName="node" presStyleLbl="node1" presStyleIdx="1" presStyleCnt="4" custLinFactX="40122" custLinFactNeighborX="100000" custLinFactNeighborY="-116">
        <dgm:presLayoutVars>
          <dgm:bulletEnabled val="1"/>
        </dgm:presLayoutVars>
      </dgm:prSet>
      <dgm:spPr/>
      <dgm:t>
        <a:bodyPr/>
        <a:lstStyle/>
        <a:p>
          <a:endParaRPr lang="en-US"/>
        </a:p>
      </dgm:t>
    </dgm:pt>
    <dgm:pt modelId="{DBB06DE3-EFBB-43CB-8C0A-790C321B3AD7}" type="pres">
      <dgm:prSet presAssocID="{A32D71E9-BA57-4F38-B1AF-E0BC3B0EC75A}" presName="sibTrans" presStyleLbl="sibTrans2D1" presStyleIdx="1" presStyleCnt="3"/>
      <dgm:spPr/>
      <dgm:t>
        <a:bodyPr/>
        <a:lstStyle/>
        <a:p>
          <a:endParaRPr lang="en-US"/>
        </a:p>
      </dgm:t>
    </dgm:pt>
    <dgm:pt modelId="{79EAF76C-9FD9-4D24-BFA2-0CED7878EB6B}" type="pres">
      <dgm:prSet presAssocID="{A32D71E9-BA57-4F38-B1AF-E0BC3B0EC75A}" presName="connectorText" presStyleLbl="sibTrans2D1" presStyleIdx="1" presStyleCnt="3"/>
      <dgm:spPr/>
      <dgm:t>
        <a:bodyPr/>
        <a:lstStyle/>
        <a:p>
          <a:endParaRPr lang="en-US"/>
        </a:p>
      </dgm:t>
    </dgm:pt>
    <dgm:pt modelId="{0F944A36-7E82-4900-8FD9-B641344CD906}" type="pres">
      <dgm:prSet presAssocID="{FB096548-1829-4AA1-858A-21B54B8D0160}" presName="node" presStyleLbl="node1" presStyleIdx="2" presStyleCnt="4" custLinFactY="66783" custLinFactNeighborY="100000">
        <dgm:presLayoutVars>
          <dgm:bulletEnabled val="1"/>
        </dgm:presLayoutVars>
      </dgm:prSet>
      <dgm:spPr/>
      <dgm:t>
        <a:bodyPr/>
        <a:lstStyle/>
        <a:p>
          <a:endParaRPr lang="en-US"/>
        </a:p>
      </dgm:t>
    </dgm:pt>
    <dgm:pt modelId="{FB08552D-F305-4764-B748-EF083004FD9E}" type="pres">
      <dgm:prSet presAssocID="{2539AD83-2ADA-4E87-8E0D-8EEB9EA21A26}" presName="sibTrans" presStyleLbl="sibTrans2D1" presStyleIdx="2" presStyleCnt="3"/>
      <dgm:spPr/>
      <dgm:t>
        <a:bodyPr/>
        <a:lstStyle/>
        <a:p>
          <a:endParaRPr lang="en-US"/>
        </a:p>
      </dgm:t>
    </dgm:pt>
    <dgm:pt modelId="{1CDA7E0D-0026-4E1B-BBFA-AF055D282129}" type="pres">
      <dgm:prSet presAssocID="{2539AD83-2ADA-4E87-8E0D-8EEB9EA21A26}" presName="connectorText" presStyleLbl="sibTrans2D1" presStyleIdx="2" presStyleCnt="3"/>
      <dgm:spPr/>
      <dgm:t>
        <a:bodyPr/>
        <a:lstStyle/>
        <a:p>
          <a:endParaRPr lang="en-US"/>
        </a:p>
      </dgm:t>
    </dgm:pt>
    <dgm:pt modelId="{C00CC447-F4B3-47EB-91C5-C470D2AAAB08}" type="pres">
      <dgm:prSet presAssocID="{553CDBF1-A405-4BD0-A99A-AF079B8D7B9F}" presName="node" presStyleLbl="node1" presStyleIdx="3" presStyleCnt="4" custLinFactX="-100000" custLinFactNeighborX="-182270" custLinFactNeighborY="116">
        <dgm:presLayoutVars>
          <dgm:bulletEnabled val="1"/>
        </dgm:presLayoutVars>
      </dgm:prSet>
      <dgm:spPr/>
      <dgm:t>
        <a:bodyPr/>
        <a:lstStyle/>
        <a:p>
          <a:endParaRPr lang="en-US"/>
        </a:p>
      </dgm:t>
    </dgm:pt>
  </dgm:ptLst>
  <dgm:cxnLst>
    <dgm:cxn modelId="{0774DAC9-1289-4B77-92B0-F46D54EBD1AD}" srcId="{D93F4AD4-8E13-4E00-8805-E90D80769D19}" destId="{48A011C5-44A1-421D-8EAA-479821501018}" srcOrd="1" destOrd="0" parTransId="{A253FD5E-107A-4F60-B3D0-1E3C52A775F5}" sibTransId="{A32D71E9-BA57-4F38-B1AF-E0BC3B0EC75A}"/>
    <dgm:cxn modelId="{DB427BC0-B98C-4EB0-A86E-3B5A92793B8C}" type="presOf" srcId="{553CDBF1-A405-4BD0-A99A-AF079B8D7B9F}" destId="{C00CC447-F4B3-47EB-91C5-C470D2AAAB08}" srcOrd="0" destOrd="0" presId="urn:microsoft.com/office/officeart/2005/8/layout/process5"/>
    <dgm:cxn modelId="{DCD6E3F9-EA29-4C2D-855D-0B79A250EF35}" srcId="{D93F4AD4-8E13-4E00-8805-E90D80769D19}" destId="{FB096548-1829-4AA1-858A-21B54B8D0160}" srcOrd="2" destOrd="0" parTransId="{4826C37E-86ED-4C69-9895-DB06CEEC4622}" sibTransId="{2539AD83-2ADA-4E87-8E0D-8EEB9EA21A26}"/>
    <dgm:cxn modelId="{2D77F1F7-E9B5-49F7-893C-AA03CE7C4C02}" srcId="{D93F4AD4-8E13-4E00-8805-E90D80769D19}" destId="{553CDBF1-A405-4BD0-A99A-AF079B8D7B9F}" srcOrd="3" destOrd="0" parTransId="{1A30C046-B69D-4DB8-8C4D-6432E6111EAA}" sibTransId="{FE20D0D6-CA44-4405-83EF-5F7E81EA5BC2}"/>
    <dgm:cxn modelId="{FD5BFE74-7367-48A9-8759-5B79C5041917}" type="presOf" srcId="{48A011C5-44A1-421D-8EAA-479821501018}" destId="{7AD4BCCE-7D73-4E4F-9649-D1A7CC5F18E7}" srcOrd="0" destOrd="0" presId="urn:microsoft.com/office/officeart/2005/8/layout/process5"/>
    <dgm:cxn modelId="{45768CCC-5868-47B5-9513-1A04C85FF498}" type="presOf" srcId="{A272B461-307E-449E-B060-59EFEF63F935}" destId="{44932DAB-F1EE-4CB8-B184-ACF2B25953E7}" srcOrd="0" destOrd="0" presId="urn:microsoft.com/office/officeart/2005/8/layout/process5"/>
    <dgm:cxn modelId="{3C156BC6-8C23-4616-8146-2852C3236B25}" type="presOf" srcId="{FB096548-1829-4AA1-858A-21B54B8D0160}" destId="{0F944A36-7E82-4900-8FD9-B641344CD906}" srcOrd="0" destOrd="0" presId="urn:microsoft.com/office/officeart/2005/8/layout/process5"/>
    <dgm:cxn modelId="{933F8182-8F21-4CBC-B69C-01790E0E2EB0}" type="presOf" srcId="{D93F4AD4-8E13-4E00-8805-E90D80769D19}" destId="{7EAA2F05-1ACC-431E-8DFC-11897051CDDB}" srcOrd="0" destOrd="0" presId="urn:microsoft.com/office/officeart/2005/8/layout/process5"/>
    <dgm:cxn modelId="{0BD83C3D-3A5F-463E-8194-6BE7BEE85051}" type="presOf" srcId="{2539AD83-2ADA-4E87-8E0D-8EEB9EA21A26}" destId="{1CDA7E0D-0026-4E1B-BBFA-AF055D282129}" srcOrd="1" destOrd="0" presId="urn:microsoft.com/office/officeart/2005/8/layout/process5"/>
    <dgm:cxn modelId="{697DE9EA-5783-45F4-8E51-F6D1CDEB71A9}" type="presOf" srcId="{2539AD83-2ADA-4E87-8E0D-8EEB9EA21A26}" destId="{FB08552D-F305-4764-B748-EF083004FD9E}" srcOrd="0" destOrd="0" presId="urn:microsoft.com/office/officeart/2005/8/layout/process5"/>
    <dgm:cxn modelId="{0E2C4E7A-F73E-48AD-98E4-7AD45D797BF1}" srcId="{D93F4AD4-8E13-4E00-8805-E90D80769D19}" destId="{FC1CDB40-2830-41BF-99A7-D701F0442F42}" srcOrd="0" destOrd="0" parTransId="{61BFE680-E392-4DE0-A08A-890B95D37723}" sibTransId="{A272B461-307E-449E-B060-59EFEF63F935}"/>
    <dgm:cxn modelId="{C6F42E58-7385-409C-9FE4-FE2E6D30BB2A}" type="presOf" srcId="{A32D71E9-BA57-4F38-B1AF-E0BC3B0EC75A}" destId="{DBB06DE3-EFBB-43CB-8C0A-790C321B3AD7}" srcOrd="0" destOrd="0" presId="urn:microsoft.com/office/officeart/2005/8/layout/process5"/>
    <dgm:cxn modelId="{B7CA47E7-E18C-4AB2-B288-1DB3A64D5DD6}" type="presOf" srcId="{FC1CDB40-2830-41BF-99A7-D701F0442F42}" destId="{DB226362-9A37-4F2C-8436-6B600FFDCFCF}" srcOrd="0" destOrd="0" presId="urn:microsoft.com/office/officeart/2005/8/layout/process5"/>
    <dgm:cxn modelId="{ECC22AF2-D1A3-4641-A0D3-74FD49D601F8}" type="presOf" srcId="{A272B461-307E-449E-B060-59EFEF63F935}" destId="{E402E57D-A39A-4470-B211-6C31E677E103}" srcOrd="1" destOrd="0" presId="urn:microsoft.com/office/officeart/2005/8/layout/process5"/>
    <dgm:cxn modelId="{7CE5FE41-3197-4CF5-A4DE-124A836FA90A}" type="presOf" srcId="{A32D71E9-BA57-4F38-B1AF-E0BC3B0EC75A}" destId="{79EAF76C-9FD9-4D24-BFA2-0CED7878EB6B}" srcOrd="1" destOrd="0" presId="urn:microsoft.com/office/officeart/2005/8/layout/process5"/>
    <dgm:cxn modelId="{931B8018-8783-41F7-836B-6CD07BD65F91}" type="presParOf" srcId="{7EAA2F05-1ACC-431E-8DFC-11897051CDDB}" destId="{DB226362-9A37-4F2C-8436-6B600FFDCFCF}" srcOrd="0" destOrd="0" presId="urn:microsoft.com/office/officeart/2005/8/layout/process5"/>
    <dgm:cxn modelId="{AD61C89F-5367-42C8-BB71-E23A5187C4D1}" type="presParOf" srcId="{7EAA2F05-1ACC-431E-8DFC-11897051CDDB}" destId="{44932DAB-F1EE-4CB8-B184-ACF2B25953E7}" srcOrd="1" destOrd="0" presId="urn:microsoft.com/office/officeart/2005/8/layout/process5"/>
    <dgm:cxn modelId="{6DC843DF-FC85-468B-8D5D-C3496A76637E}" type="presParOf" srcId="{44932DAB-F1EE-4CB8-B184-ACF2B25953E7}" destId="{E402E57D-A39A-4470-B211-6C31E677E103}" srcOrd="0" destOrd="0" presId="urn:microsoft.com/office/officeart/2005/8/layout/process5"/>
    <dgm:cxn modelId="{240B496D-74DD-4E8A-B3F4-9717FBE062AA}" type="presParOf" srcId="{7EAA2F05-1ACC-431E-8DFC-11897051CDDB}" destId="{7AD4BCCE-7D73-4E4F-9649-D1A7CC5F18E7}" srcOrd="2" destOrd="0" presId="urn:microsoft.com/office/officeart/2005/8/layout/process5"/>
    <dgm:cxn modelId="{741C0486-FFC2-4A46-B53A-EC29F1187A61}" type="presParOf" srcId="{7EAA2F05-1ACC-431E-8DFC-11897051CDDB}" destId="{DBB06DE3-EFBB-43CB-8C0A-790C321B3AD7}" srcOrd="3" destOrd="0" presId="urn:microsoft.com/office/officeart/2005/8/layout/process5"/>
    <dgm:cxn modelId="{1AD0B369-E6A8-4FF6-AA3C-595F0BE0EAAA}" type="presParOf" srcId="{DBB06DE3-EFBB-43CB-8C0A-790C321B3AD7}" destId="{79EAF76C-9FD9-4D24-BFA2-0CED7878EB6B}" srcOrd="0" destOrd="0" presId="urn:microsoft.com/office/officeart/2005/8/layout/process5"/>
    <dgm:cxn modelId="{636B5CB2-5A44-423A-B5E2-9E26B19BC0D3}" type="presParOf" srcId="{7EAA2F05-1ACC-431E-8DFC-11897051CDDB}" destId="{0F944A36-7E82-4900-8FD9-B641344CD906}" srcOrd="4" destOrd="0" presId="urn:microsoft.com/office/officeart/2005/8/layout/process5"/>
    <dgm:cxn modelId="{7904C617-6FDD-4045-9834-25A8C8E68D65}" type="presParOf" srcId="{7EAA2F05-1ACC-431E-8DFC-11897051CDDB}" destId="{FB08552D-F305-4764-B748-EF083004FD9E}" srcOrd="5" destOrd="0" presId="urn:microsoft.com/office/officeart/2005/8/layout/process5"/>
    <dgm:cxn modelId="{7B2B2026-FA0D-41E5-83F3-95E41EE6E205}" type="presParOf" srcId="{FB08552D-F305-4764-B748-EF083004FD9E}" destId="{1CDA7E0D-0026-4E1B-BBFA-AF055D282129}" srcOrd="0" destOrd="0" presId="urn:microsoft.com/office/officeart/2005/8/layout/process5"/>
    <dgm:cxn modelId="{C6095F5B-0D1F-4E0B-951A-8BEA2527294B}" type="presParOf" srcId="{7EAA2F05-1ACC-431E-8DFC-11897051CDDB}" destId="{C00CC447-F4B3-47EB-91C5-C470D2AAAB08}" srcOrd="6"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93F4AD4-8E13-4E00-8805-E90D80769D19}"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FC1CDB40-2830-41BF-99A7-D701F0442F42}">
      <dgm:prSet phldrT="[Text]"/>
      <dgm:spPr/>
      <dgm:t>
        <a:bodyPr/>
        <a:lstStyle/>
        <a:p>
          <a:r>
            <a:rPr lang="en-US" dirty="0" smtClean="0"/>
            <a:t>Calculate the number of launches on each site</a:t>
          </a:r>
          <a:endParaRPr lang="en-US" dirty="0"/>
        </a:p>
      </dgm:t>
    </dgm:pt>
    <dgm:pt modelId="{61BFE680-E392-4DE0-A08A-890B95D37723}" type="parTrans" cxnId="{0E2C4E7A-F73E-48AD-98E4-7AD45D797BF1}">
      <dgm:prSet/>
      <dgm:spPr/>
      <dgm:t>
        <a:bodyPr/>
        <a:lstStyle/>
        <a:p>
          <a:endParaRPr lang="en-US"/>
        </a:p>
      </dgm:t>
    </dgm:pt>
    <dgm:pt modelId="{A272B461-307E-449E-B060-59EFEF63F935}" type="sibTrans" cxnId="{0E2C4E7A-F73E-48AD-98E4-7AD45D797BF1}">
      <dgm:prSet/>
      <dgm:spPr/>
      <dgm:t>
        <a:bodyPr/>
        <a:lstStyle/>
        <a:p>
          <a:endParaRPr lang="en-US"/>
        </a:p>
      </dgm:t>
    </dgm:pt>
    <dgm:pt modelId="{48A011C5-44A1-421D-8EAA-479821501018}">
      <dgm:prSet phldrT="[Text]"/>
      <dgm:spPr/>
      <dgm:t>
        <a:bodyPr/>
        <a:lstStyle/>
        <a:p>
          <a:r>
            <a:rPr lang="en-US" dirty="0" smtClean="0"/>
            <a:t>Calculate the number and occurrence of each orbit</a:t>
          </a:r>
          <a:endParaRPr lang="en-US" dirty="0"/>
        </a:p>
      </dgm:t>
    </dgm:pt>
    <dgm:pt modelId="{A253FD5E-107A-4F60-B3D0-1E3C52A775F5}" type="parTrans" cxnId="{0774DAC9-1289-4B77-92B0-F46D54EBD1AD}">
      <dgm:prSet/>
      <dgm:spPr/>
      <dgm:t>
        <a:bodyPr/>
        <a:lstStyle/>
        <a:p>
          <a:endParaRPr lang="en-US"/>
        </a:p>
      </dgm:t>
    </dgm:pt>
    <dgm:pt modelId="{A32D71E9-BA57-4F38-B1AF-E0BC3B0EC75A}" type="sibTrans" cxnId="{0774DAC9-1289-4B77-92B0-F46D54EBD1AD}">
      <dgm:prSet/>
      <dgm:spPr/>
      <dgm:t>
        <a:bodyPr/>
        <a:lstStyle/>
        <a:p>
          <a:endParaRPr lang="en-US"/>
        </a:p>
      </dgm:t>
    </dgm:pt>
    <dgm:pt modelId="{553CDBF1-A405-4BD0-A99A-AF079B8D7B9F}">
      <dgm:prSet phldrT="[Text]"/>
      <dgm:spPr/>
      <dgm:t>
        <a:bodyPr/>
        <a:lstStyle/>
        <a:p>
          <a:r>
            <a:rPr lang="en-US" dirty="0" smtClean="0"/>
            <a:t>Create a landing outcome label from Outcome column</a:t>
          </a:r>
          <a:endParaRPr lang="en-US" dirty="0"/>
        </a:p>
      </dgm:t>
    </dgm:pt>
    <dgm:pt modelId="{1A30C046-B69D-4DB8-8C4D-6432E6111EAA}" type="parTrans" cxnId="{2D77F1F7-E9B5-49F7-893C-AA03CE7C4C02}">
      <dgm:prSet/>
      <dgm:spPr/>
      <dgm:t>
        <a:bodyPr/>
        <a:lstStyle/>
        <a:p>
          <a:endParaRPr lang="en-US"/>
        </a:p>
      </dgm:t>
    </dgm:pt>
    <dgm:pt modelId="{FE20D0D6-CA44-4405-83EF-5F7E81EA5BC2}" type="sibTrans" cxnId="{2D77F1F7-E9B5-49F7-893C-AA03CE7C4C02}">
      <dgm:prSet/>
      <dgm:spPr/>
      <dgm:t>
        <a:bodyPr/>
        <a:lstStyle/>
        <a:p>
          <a:endParaRPr lang="en-US"/>
        </a:p>
      </dgm:t>
    </dgm:pt>
    <dgm:pt modelId="{FB096548-1829-4AA1-858A-21B54B8D0160}">
      <dgm:prSet phldrT="[Text]"/>
      <dgm:spPr/>
      <dgm:t>
        <a:bodyPr/>
        <a:lstStyle/>
        <a:p>
          <a:r>
            <a:rPr lang="en-US" dirty="0" smtClean="0"/>
            <a:t>Calculate the number and </a:t>
          </a:r>
          <a:r>
            <a:rPr lang="en-US" dirty="0" err="1" smtClean="0"/>
            <a:t>occurence</a:t>
          </a:r>
          <a:r>
            <a:rPr lang="en-US" dirty="0" smtClean="0"/>
            <a:t> of mission outcome per orbit type</a:t>
          </a:r>
        </a:p>
      </dgm:t>
    </dgm:pt>
    <dgm:pt modelId="{2539AD83-2ADA-4E87-8E0D-8EEB9EA21A26}" type="sibTrans" cxnId="{DCD6E3F9-EA29-4C2D-855D-0B79A250EF35}">
      <dgm:prSet/>
      <dgm:spPr/>
      <dgm:t>
        <a:bodyPr/>
        <a:lstStyle/>
        <a:p>
          <a:endParaRPr lang="en-US"/>
        </a:p>
      </dgm:t>
    </dgm:pt>
    <dgm:pt modelId="{4826C37E-86ED-4C69-9895-DB06CEEC4622}" type="parTrans" cxnId="{DCD6E3F9-EA29-4C2D-855D-0B79A250EF35}">
      <dgm:prSet/>
      <dgm:spPr/>
      <dgm:t>
        <a:bodyPr/>
        <a:lstStyle/>
        <a:p>
          <a:endParaRPr lang="en-US"/>
        </a:p>
      </dgm:t>
    </dgm:pt>
    <dgm:pt modelId="{7EAA2F05-1ACC-431E-8DFC-11897051CDDB}" type="pres">
      <dgm:prSet presAssocID="{D93F4AD4-8E13-4E00-8805-E90D80769D19}" presName="diagram" presStyleCnt="0">
        <dgm:presLayoutVars>
          <dgm:dir/>
          <dgm:resizeHandles val="exact"/>
        </dgm:presLayoutVars>
      </dgm:prSet>
      <dgm:spPr/>
      <dgm:t>
        <a:bodyPr/>
        <a:lstStyle/>
        <a:p>
          <a:endParaRPr lang="en-US"/>
        </a:p>
      </dgm:t>
    </dgm:pt>
    <dgm:pt modelId="{DB226362-9A37-4F2C-8436-6B600FFDCFCF}" type="pres">
      <dgm:prSet presAssocID="{FC1CDB40-2830-41BF-99A7-D701F0442F42}" presName="node" presStyleLbl="node1" presStyleIdx="0" presStyleCnt="4" custLinFactNeighborX="-41769" custLinFactNeighborY="-186">
        <dgm:presLayoutVars>
          <dgm:bulletEnabled val="1"/>
        </dgm:presLayoutVars>
      </dgm:prSet>
      <dgm:spPr/>
      <dgm:t>
        <a:bodyPr/>
        <a:lstStyle/>
        <a:p>
          <a:endParaRPr lang="en-US"/>
        </a:p>
      </dgm:t>
    </dgm:pt>
    <dgm:pt modelId="{44932DAB-F1EE-4CB8-B184-ACF2B25953E7}" type="pres">
      <dgm:prSet presAssocID="{A272B461-307E-449E-B060-59EFEF63F935}" presName="sibTrans" presStyleLbl="sibTrans2D1" presStyleIdx="0" presStyleCnt="3"/>
      <dgm:spPr/>
      <dgm:t>
        <a:bodyPr/>
        <a:lstStyle/>
        <a:p>
          <a:endParaRPr lang="en-US"/>
        </a:p>
      </dgm:t>
    </dgm:pt>
    <dgm:pt modelId="{E402E57D-A39A-4470-B211-6C31E677E103}" type="pres">
      <dgm:prSet presAssocID="{A272B461-307E-449E-B060-59EFEF63F935}" presName="connectorText" presStyleLbl="sibTrans2D1" presStyleIdx="0" presStyleCnt="3"/>
      <dgm:spPr/>
      <dgm:t>
        <a:bodyPr/>
        <a:lstStyle/>
        <a:p>
          <a:endParaRPr lang="en-US"/>
        </a:p>
      </dgm:t>
    </dgm:pt>
    <dgm:pt modelId="{7AD4BCCE-7D73-4E4F-9649-D1A7CC5F18E7}" type="pres">
      <dgm:prSet presAssocID="{48A011C5-44A1-421D-8EAA-479821501018}" presName="node" presStyleLbl="node1" presStyleIdx="1" presStyleCnt="4" custLinFactX="40122" custLinFactNeighborX="100000" custLinFactNeighborY="-116">
        <dgm:presLayoutVars>
          <dgm:bulletEnabled val="1"/>
        </dgm:presLayoutVars>
      </dgm:prSet>
      <dgm:spPr/>
      <dgm:t>
        <a:bodyPr/>
        <a:lstStyle/>
        <a:p>
          <a:endParaRPr lang="en-US"/>
        </a:p>
      </dgm:t>
    </dgm:pt>
    <dgm:pt modelId="{DBB06DE3-EFBB-43CB-8C0A-790C321B3AD7}" type="pres">
      <dgm:prSet presAssocID="{A32D71E9-BA57-4F38-B1AF-E0BC3B0EC75A}" presName="sibTrans" presStyleLbl="sibTrans2D1" presStyleIdx="1" presStyleCnt="3"/>
      <dgm:spPr/>
      <dgm:t>
        <a:bodyPr/>
        <a:lstStyle/>
        <a:p>
          <a:endParaRPr lang="en-US"/>
        </a:p>
      </dgm:t>
    </dgm:pt>
    <dgm:pt modelId="{79EAF76C-9FD9-4D24-BFA2-0CED7878EB6B}" type="pres">
      <dgm:prSet presAssocID="{A32D71E9-BA57-4F38-B1AF-E0BC3B0EC75A}" presName="connectorText" presStyleLbl="sibTrans2D1" presStyleIdx="1" presStyleCnt="3"/>
      <dgm:spPr/>
      <dgm:t>
        <a:bodyPr/>
        <a:lstStyle/>
        <a:p>
          <a:endParaRPr lang="en-US"/>
        </a:p>
      </dgm:t>
    </dgm:pt>
    <dgm:pt modelId="{0F944A36-7E82-4900-8FD9-B641344CD906}" type="pres">
      <dgm:prSet presAssocID="{FB096548-1829-4AA1-858A-21B54B8D0160}" presName="node" presStyleLbl="node1" presStyleIdx="2" presStyleCnt="4" custLinFactNeighborX="41769" custLinFactNeighborY="186">
        <dgm:presLayoutVars>
          <dgm:bulletEnabled val="1"/>
        </dgm:presLayoutVars>
      </dgm:prSet>
      <dgm:spPr/>
      <dgm:t>
        <a:bodyPr/>
        <a:lstStyle/>
        <a:p>
          <a:endParaRPr lang="en-US"/>
        </a:p>
      </dgm:t>
    </dgm:pt>
    <dgm:pt modelId="{FB08552D-F305-4764-B748-EF083004FD9E}" type="pres">
      <dgm:prSet presAssocID="{2539AD83-2ADA-4E87-8E0D-8EEB9EA21A26}" presName="sibTrans" presStyleLbl="sibTrans2D1" presStyleIdx="2" presStyleCnt="3"/>
      <dgm:spPr/>
      <dgm:t>
        <a:bodyPr/>
        <a:lstStyle/>
        <a:p>
          <a:endParaRPr lang="en-US"/>
        </a:p>
      </dgm:t>
    </dgm:pt>
    <dgm:pt modelId="{1CDA7E0D-0026-4E1B-BBFA-AF055D282129}" type="pres">
      <dgm:prSet presAssocID="{2539AD83-2ADA-4E87-8E0D-8EEB9EA21A26}" presName="connectorText" presStyleLbl="sibTrans2D1" presStyleIdx="2" presStyleCnt="3"/>
      <dgm:spPr/>
      <dgm:t>
        <a:bodyPr/>
        <a:lstStyle/>
        <a:p>
          <a:endParaRPr lang="en-US"/>
        </a:p>
      </dgm:t>
    </dgm:pt>
    <dgm:pt modelId="{C00CC447-F4B3-47EB-91C5-C470D2AAAB08}" type="pres">
      <dgm:prSet presAssocID="{553CDBF1-A405-4BD0-A99A-AF079B8D7B9F}" presName="node" presStyleLbl="node1" presStyleIdx="3" presStyleCnt="4" custLinFactX="-100000" custLinFactNeighborX="-182270" custLinFactNeighborY="116">
        <dgm:presLayoutVars>
          <dgm:bulletEnabled val="1"/>
        </dgm:presLayoutVars>
      </dgm:prSet>
      <dgm:spPr/>
      <dgm:t>
        <a:bodyPr/>
        <a:lstStyle/>
        <a:p>
          <a:endParaRPr lang="en-US"/>
        </a:p>
      </dgm:t>
    </dgm:pt>
  </dgm:ptLst>
  <dgm:cxnLst>
    <dgm:cxn modelId="{0774DAC9-1289-4B77-92B0-F46D54EBD1AD}" srcId="{D93F4AD4-8E13-4E00-8805-E90D80769D19}" destId="{48A011C5-44A1-421D-8EAA-479821501018}" srcOrd="1" destOrd="0" parTransId="{A253FD5E-107A-4F60-B3D0-1E3C52A775F5}" sibTransId="{A32D71E9-BA57-4F38-B1AF-E0BC3B0EC75A}"/>
    <dgm:cxn modelId="{DB427BC0-B98C-4EB0-A86E-3B5A92793B8C}" type="presOf" srcId="{553CDBF1-A405-4BD0-A99A-AF079B8D7B9F}" destId="{C00CC447-F4B3-47EB-91C5-C470D2AAAB08}" srcOrd="0" destOrd="0" presId="urn:microsoft.com/office/officeart/2005/8/layout/process5"/>
    <dgm:cxn modelId="{DCD6E3F9-EA29-4C2D-855D-0B79A250EF35}" srcId="{D93F4AD4-8E13-4E00-8805-E90D80769D19}" destId="{FB096548-1829-4AA1-858A-21B54B8D0160}" srcOrd="2" destOrd="0" parTransId="{4826C37E-86ED-4C69-9895-DB06CEEC4622}" sibTransId="{2539AD83-2ADA-4E87-8E0D-8EEB9EA21A26}"/>
    <dgm:cxn modelId="{2D77F1F7-E9B5-49F7-893C-AA03CE7C4C02}" srcId="{D93F4AD4-8E13-4E00-8805-E90D80769D19}" destId="{553CDBF1-A405-4BD0-A99A-AF079B8D7B9F}" srcOrd="3" destOrd="0" parTransId="{1A30C046-B69D-4DB8-8C4D-6432E6111EAA}" sibTransId="{FE20D0D6-CA44-4405-83EF-5F7E81EA5BC2}"/>
    <dgm:cxn modelId="{FD5BFE74-7367-48A9-8759-5B79C5041917}" type="presOf" srcId="{48A011C5-44A1-421D-8EAA-479821501018}" destId="{7AD4BCCE-7D73-4E4F-9649-D1A7CC5F18E7}" srcOrd="0" destOrd="0" presId="urn:microsoft.com/office/officeart/2005/8/layout/process5"/>
    <dgm:cxn modelId="{45768CCC-5868-47B5-9513-1A04C85FF498}" type="presOf" srcId="{A272B461-307E-449E-B060-59EFEF63F935}" destId="{44932DAB-F1EE-4CB8-B184-ACF2B25953E7}" srcOrd="0" destOrd="0" presId="urn:microsoft.com/office/officeart/2005/8/layout/process5"/>
    <dgm:cxn modelId="{3C156BC6-8C23-4616-8146-2852C3236B25}" type="presOf" srcId="{FB096548-1829-4AA1-858A-21B54B8D0160}" destId="{0F944A36-7E82-4900-8FD9-B641344CD906}" srcOrd="0" destOrd="0" presId="urn:microsoft.com/office/officeart/2005/8/layout/process5"/>
    <dgm:cxn modelId="{933F8182-8F21-4CBC-B69C-01790E0E2EB0}" type="presOf" srcId="{D93F4AD4-8E13-4E00-8805-E90D80769D19}" destId="{7EAA2F05-1ACC-431E-8DFC-11897051CDDB}" srcOrd="0" destOrd="0" presId="urn:microsoft.com/office/officeart/2005/8/layout/process5"/>
    <dgm:cxn modelId="{0BD83C3D-3A5F-463E-8194-6BE7BEE85051}" type="presOf" srcId="{2539AD83-2ADA-4E87-8E0D-8EEB9EA21A26}" destId="{1CDA7E0D-0026-4E1B-BBFA-AF055D282129}" srcOrd="1" destOrd="0" presId="urn:microsoft.com/office/officeart/2005/8/layout/process5"/>
    <dgm:cxn modelId="{697DE9EA-5783-45F4-8E51-F6D1CDEB71A9}" type="presOf" srcId="{2539AD83-2ADA-4E87-8E0D-8EEB9EA21A26}" destId="{FB08552D-F305-4764-B748-EF083004FD9E}" srcOrd="0" destOrd="0" presId="urn:microsoft.com/office/officeart/2005/8/layout/process5"/>
    <dgm:cxn modelId="{0E2C4E7A-F73E-48AD-98E4-7AD45D797BF1}" srcId="{D93F4AD4-8E13-4E00-8805-E90D80769D19}" destId="{FC1CDB40-2830-41BF-99A7-D701F0442F42}" srcOrd="0" destOrd="0" parTransId="{61BFE680-E392-4DE0-A08A-890B95D37723}" sibTransId="{A272B461-307E-449E-B060-59EFEF63F935}"/>
    <dgm:cxn modelId="{C6F42E58-7385-409C-9FE4-FE2E6D30BB2A}" type="presOf" srcId="{A32D71E9-BA57-4F38-B1AF-E0BC3B0EC75A}" destId="{DBB06DE3-EFBB-43CB-8C0A-790C321B3AD7}" srcOrd="0" destOrd="0" presId="urn:microsoft.com/office/officeart/2005/8/layout/process5"/>
    <dgm:cxn modelId="{B7CA47E7-E18C-4AB2-B288-1DB3A64D5DD6}" type="presOf" srcId="{FC1CDB40-2830-41BF-99A7-D701F0442F42}" destId="{DB226362-9A37-4F2C-8436-6B600FFDCFCF}" srcOrd="0" destOrd="0" presId="urn:microsoft.com/office/officeart/2005/8/layout/process5"/>
    <dgm:cxn modelId="{ECC22AF2-D1A3-4641-A0D3-74FD49D601F8}" type="presOf" srcId="{A272B461-307E-449E-B060-59EFEF63F935}" destId="{E402E57D-A39A-4470-B211-6C31E677E103}" srcOrd="1" destOrd="0" presId="urn:microsoft.com/office/officeart/2005/8/layout/process5"/>
    <dgm:cxn modelId="{7CE5FE41-3197-4CF5-A4DE-124A836FA90A}" type="presOf" srcId="{A32D71E9-BA57-4F38-B1AF-E0BC3B0EC75A}" destId="{79EAF76C-9FD9-4D24-BFA2-0CED7878EB6B}" srcOrd="1" destOrd="0" presId="urn:microsoft.com/office/officeart/2005/8/layout/process5"/>
    <dgm:cxn modelId="{931B8018-8783-41F7-836B-6CD07BD65F91}" type="presParOf" srcId="{7EAA2F05-1ACC-431E-8DFC-11897051CDDB}" destId="{DB226362-9A37-4F2C-8436-6B600FFDCFCF}" srcOrd="0" destOrd="0" presId="urn:microsoft.com/office/officeart/2005/8/layout/process5"/>
    <dgm:cxn modelId="{AD61C89F-5367-42C8-BB71-E23A5187C4D1}" type="presParOf" srcId="{7EAA2F05-1ACC-431E-8DFC-11897051CDDB}" destId="{44932DAB-F1EE-4CB8-B184-ACF2B25953E7}" srcOrd="1" destOrd="0" presId="urn:microsoft.com/office/officeart/2005/8/layout/process5"/>
    <dgm:cxn modelId="{6DC843DF-FC85-468B-8D5D-C3496A76637E}" type="presParOf" srcId="{44932DAB-F1EE-4CB8-B184-ACF2B25953E7}" destId="{E402E57D-A39A-4470-B211-6C31E677E103}" srcOrd="0" destOrd="0" presId="urn:microsoft.com/office/officeart/2005/8/layout/process5"/>
    <dgm:cxn modelId="{240B496D-74DD-4E8A-B3F4-9717FBE062AA}" type="presParOf" srcId="{7EAA2F05-1ACC-431E-8DFC-11897051CDDB}" destId="{7AD4BCCE-7D73-4E4F-9649-D1A7CC5F18E7}" srcOrd="2" destOrd="0" presId="urn:microsoft.com/office/officeart/2005/8/layout/process5"/>
    <dgm:cxn modelId="{741C0486-FFC2-4A46-B53A-EC29F1187A61}" type="presParOf" srcId="{7EAA2F05-1ACC-431E-8DFC-11897051CDDB}" destId="{DBB06DE3-EFBB-43CB-8C0A-790C321B3AD7}" srcOrd="3" destOrd="0" presId="urn:microsoft.com/office/officeart/2005/8/layout/process5"/>
    <dgm:cxn modelId="{1AD0B369-E6A8-4FF6-AA3C-595F0BE0EAAA}" type="presParOf" srcId="{DBB06DE3-EFBB-43CB-8C0A-790C321B3AD7}" destId="{79EAF76C-9FD9-4D24-BFA2-0CED7878EB6B}" srcOrd="0" destOrd="0" presId="urn:microsoft.com/office/officeart/2005/8/layout/process5"/>
    <dgm:cxn modelId="{636B5CB2-5A44-423A-B5E2-9E26B19BC0D3}" type="presParOf" srcId="{7EAA2F05-1ACC-431E-8DFC-11897051CDDB}" destId="{0F944A36-7E82-4900-8FD9-B641344CD906}" srcOrd="4" destOrd="0" presId="urn:microsoft.com/office/officeart/2005/8/layout/process5"/>
    <dgm:cxn modelId="{7904C617-6FDD-4045-9834-25A8C8E68D65}" type="presParOf" srcId="{7EAA2F05-1ACC-431E-8DFC-11897051CDDB}" destId="{FB08552D-F305-4764-B748-EF083004FD9E}" srcOrd="5" destOrd="0" presId="urn:microsoft.com/office/officeart/2005/8/layout/process5"/>
    <dgm:cxn modelId="{7B2B2026-FA0D-41E5-83F3-95E41EE6E205}" type="presParOf" srcId="{FB08552D-F305-4764-B748-EF083004FD9E}" destId="{1CDA7E0D-0026-4E1B-BBFA-AF055D282129}" srcOrd="0" destOrd="0" presId="urn:microsoft.com/office/officeart/2005/8/layout/process5"/>
    <dgm:cxn modelId="{C6095F5B-0D1F-4E0B-951A-8BEA2527294B}" type="presParOf" srcId="{7EAA2F05-1ACC-431E-8DFC-11897051CDDB}" destId="{C00CC447-F4B3-47EB-91C5-C470D2AAAB08}" srcOrd="6"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93F4AD4-8E13-4E00-8805-E90D80769D19}"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FC1CDB40-2830-41BF-99A7-D701F0442F42}">
      <dgm:prSet phldrT="[Text]"/>
      <dgm:spPr/>
      <dgm:t>
        <a:bodyPr/>
        <a:lstStyle/>
        <a:p>
          <a:r>
            <a:rPr lang="en-US" dirty="0" smtClean="0"/>
            <a:t>Take out “class” variables from data and store it as target variable</a:t>
          </a:r>
          <a:endParaRPr lang="en-US" dirty="0"/>
        </a:p>
      </dgm:t>
    </dgm:pt>
    <dgm:pt modelId="{61BFE680-E392-4DE0-A08A-890B95D37723}" type="parTrans" cxnId="{0E2C4E7A-F73E-48AD-98E4-7AD45D797BF1}">
      <dgm:prSet/>
      <dgm:spPr/>
      <dgm:t>
        <a:bodyPr/>
        <a:lstStyle/>
        <a:p>
          <a:endParaRPr lang="en-US"/>
        </a:p>
      </dgm:t>
    </dgm:pt>
    <dgm:pt modelId="{A272B461-307E-449E-B060-59EFEF63F935}" type="sibTrans" cxnId="{0E2C4E7A-F73E-48AD-98E4-7AD45D797BF1}">
      <dgm:prSet/>
      <dgm:spPr/>
      <dgm:t>
        <a:bodyPr/>
        <a:lstStyle/>
        <a:p>
          <a:endParaRPr lang="en-US"/>
        </a:p>
      </dgm:t>
    </dgm:pt>
    <dgm:pt modelId="{48A011C5-44A1-421D-8EAA-479821501018}">
      <dgm:prSet phldrT="[Text]"/>
      <dgm:spPr/>
      <dgm:t>
        <a:bodyPr/>
        <a:lstStyle/>
        <a:p>
          <a:r>
            <a:rPr lang="en-US" dirty="0" err="1" smtClean="0"/>
            <a:t>Standarize</a:t>
          </a:r>
          <a:r>
            <a:rPr lang="en-US" dirty="0" smtClean="0"/>
            <a:t> the data</a:t>
          </a:r>
          <a:endParaRPr lang="en-US" dirty="0"/>
        </a:p>
      </dgm:t>
    </dgm:pt>
    <dgm:pt modelId="{A253FD5E-107A-4F60-B3D0-1E3C52A775F5}" type="parTrans" cxnId="{0774DAC9-1289-4B77-92B0-F46D54EBD1AD}">
      <dgm:prSet/>
      <dgm:spPr/>
      <dgm:t>
        <a:bodyPr/>
        <a:lstStyle/>
        <a:p>
          <a:endParaRPr lang="en-US"/>
        </a:p>
      </dgm:t>
    </dgm:pt>
    <dgm:pt modelId="{A32D71E9-BA57-4F38-B1AF-E0BC3B0EC75A}" type="sibTrans" cxnId="{0774DAC9-1289-4B77-92B0-F46D54EBD1AD}">
      <dgm:prSet/>
      <dgm:spPr/>
      <dgm:t>
        <a:bodyPr/>
        <a:lstStyle/>
        <a:p>
          <a:endParaRPr lang="en-US"/>
        </a:p>
      </dgm:t>
    </dgm:pt>
    <dgm:pt modelId="{553CDBF1-A405-4BD0-A99A-AF079B8D7B9F}">
      <dgm:prSet phldrT="[Text]"/>
      <dgm:spPr/>
      <dgm:t>
        <a:bodyPr/>
        <a:lstStyle/>
        <a:p>
          <a:r>
            <a:rPr lang="en-US" dirty="0" smtClean="0"/>
            <a:t>Create Machine Learning models</a:t>
          </a:r>
          <a:endParaRPr lang="en-US" dirty="0"/>
        </a:p>
      </dgm:t>
    </dgm:pt>
    <dgm:pt modelId="{1A30C046-B69D-4DB8-8C4D-6432E6111EAA}" type="parTrans" cxnId="{2D77F1F7-E9B5-49F7-893C-AA03CE7C4C02}">
      <dgm:prSet/>
      <dgm:spPr/>
      <dgm:t>
        <a:bodyPr/>
        <a:lstStyle/>
        <a:p>
          <a:endParaRPr lang="en-US"/>
        </a:p>
      </dgm:t>
    </dgm:pt>
    <dgm:pt modelId="{FE20D0D6-CA44-4405-83EF-5F7E81EA5BC2}" type="sibTrans" cxnId="{2D77F1F7-E9B5-49F7-893C-AA03CE7C4C02}">
      <dgm:prSet/>
      <dgm:spPr/>
      <dgm:t>
        <a:bodyPr/>
        <a:lstStyle/>
        <a:p>
          <a:endParaRPr lang="en-US"/>
        </a:p>
      </dgm:t>
    </dgm:pt>
    <dgm:pt modelId="{FB096548-1829-4AA1-858A-21B54B8D0160}">
      <dgm:prSet phldrT="[Text]"/>
      <dgm:spPr/>
      <dgm:t>
        <a:bodyPr/>
        <a:lstStyle/>
        <a:p>
          <a:r>
            <a:rPr lang="en-US" dirty="0" smtClean="0"/>
            <a:t>Split data into </a:t>
          </a:r>
          <a:r>
            <a:rPr lang="en-US" dirty="0" err="1" smtClean="0"/>
            <a:t>Xtrain</a:t>
          </a:r>
          <a:r>
            <a:rPr lang="en-US" dirty="0" smtClean="0"/>
            <a:t>, </a:t>
          </a:r>
          <a:r>
            <a:rPr lang="en-US" dirty="0" err="1" smtClean="0"/>
            <a:t>Xtest</a:t>
          </a:r>
          <a:r>
            <a:rPr lang="en-US" dirty="0" smtClean="0"/>
            <a:t>, </a:t>
          </a:r>
          <a:r>
            <a:rPr lang="en-US" dirty="0" err="1" smtClean="0"/>
            <a:t>Ytrain</a:t>
          </a:r>
          <a:r>
            <a:rPr lang="en-US" dirty="0" smtClean="0"/>
            <a:t>, and </a:t>
          </a:r>
          <a:r>
            <a:rPr lang="en-US" dirty="0" err="1" smtClean="0"/>
            <a:t>Ytest</a:t>
          </a:r>
          <a:endParaRPr lang="en-US" dirty="0" smtClean="0"/>
        </a:p>
      </dgm:t>
    </dgm:pt>
    <dgm:pt modelId="{2539AD83-2ADA-4E87-8E0D-8EEB9EA21A26}" type="sibTrans" cxnId="{DCD6E3F9-EA29-4C2D-855D-0B79A250EF35}">
      <dgm:prSet/>
      <dgm:spPr/>
      <dgm:t>
        <a:bodyPr/>
        <a:lstStyle/>
        <a:p>
          <a:endParaRPr lang="en-US"/>
        </a:p>
      </dgm:t>
    </dgm:pt>
    <dgm:pt modelId="{4826C37E-86ED-4C69-9895-DB06CEEC4622}" type="parTrans" cxnId="{DCD6E3F9-EA29-4C2D-855D-0B79A250EF35}">
      <dgm:prSet/>
      <dgm:spPr/>
      <dgm:t>
        <a:bodyPr/>
        <a:lstStyle/>
        <a:p>
          <a:endParaRPr lang="en-US"/>
        </a:p>
      </dgm:t>
    </dgm:pt>
    <dgm:pt modelId="{F6656924-36EA-4F50-9157-154629DB0BEE}">
      <dgm:prSet phldrT="[Text]"/>
      <dgm:spPr/>
      <dgm:t>
        <a:bodyPr/>
        <a:lstStyle/>
        <a:p>
          <a:r>
            <a:rPr lang="en-US" dirty="0" smtClean="0"/>
            <a:t>Tune the </a:t>
          </a:r>
          <a:r>
            <a:rPr lang="en-US" dirty="0" err="1" smtClean="0"/>
            <a:t>hyperparameter</a:t>
          </a:r>
          <a:r>
            <a:rPr lang="en-US" dirty="0" smtClean="0"/>
            <a:t> to find the best </a:t>
          </a:r>
          <a:r>
            <a:rPr lang="en-US" dirty="0" err="1" smtClean="0"/>
            <a:t>hyperparameter</a:t>
          </a:r>
          <a:r>
            <a:rPr lang="en-US" dirty="0" smtClean="0"/>
            <a:t> for train data</a:t>
          </a:r>
          <a:endParaRPr lang="en-US" dirty="0"/>
        </a:p>
      </dgm:t>
    </dgm:pt>
    <dgm:pt modelId="{9F1A2631-AE8D-404F-8FFB-506A01755CAA}" type="parTrans" cxnId="{DDABA5BB-1CD4-43EA-AD82-E0953A00A9BE}">
      <dgm:prSet/>
      <dgm:spPr/>
      <dgm:t>
        <a:bodyPr/>
        <a:lstStyle/>
        <a:p>
          <a:endParaRPr lang="en-US"/>
        </a:p>
      </dgm:t>
    </dgm:pt>
    <dgm:pt modelId="{9079EC3C-A983-4E86-B005-406454896FFC}" type="sibTrans" cxnId="{DDABA5BB-1CD4-43EA-AD82-E0953A00A9BE}">
      <dgm:prSet/>
      <dgm:spPr/>
      <dgm:t>
        <a:bodyPr/>
        <a:lstStyle/>
        <a:p>
          <a:endParaRPr lang="en-US"/>
        </a:p>
      </dgm:t>
    </dgm:pt>
    <dgm:pt modelId="{5269B9EB-79DE-46C7-9AA5-1EB0C65E40A0}">
      <dgm:prSet phldrT="[Text]"/>
      <dgm:spPr/>
      <dgm:t>
        <a:bodyPr/>
        <a:lstStyle/>
        <a:p>
          <a:r>
            <a:rPr lang="en-US" dirty="0" smtClean="0"/>
            <a:t>Calculate Accuracy of model with test data</a:t>
          </a:r>
          <a:endParaRPr lang="en-US" dirty="0"/>
        </a:p>
      </dgm:t>
    </dgm:pt>
    <dgm:pt modelId="{B057A963-64D3-4ABB-90AD-A8C63C3FAA34}" type="parTrans" cxnId="{997C1C37-3B02-447C-9CD9-AC1796511CB3}">
      <dgm:prSet/>
      <dgm:spPr/>
      <dgm:t>
        <a:bodyPr/>
        <a:lstStyle/>
        <a:p>
          <a:endParaRPr lang="en-US"/>
        </a:p>
      </dgm:t>
    </dgm:pt>
    <dgm:pt modelId="{9828C072-134A-4275-931D-7ABD5DE9A332}" type="sibTrans" cxnId="{997C1C37-3B02-447C-9CD9-AC1796511CB3}">
      <dgm:prSet/>
      <dgm:spPr/>
      <dgm:t>
        <a:bodyPr/>
        <a:lstStyle/>
        <a:p>
          <a:endParaRPr lang="en-US"/>
        </a:p>
      </dgm:t>
    </dgm:pt>
    <dgm:pt modelId="{7EAA2F05-1ACC-431E-8DFC-11897051CDDB}" type="pres">
      <dgm:prSet presAssocID="{D93F4AD4-8E13-4E00-8805-E90D80769D19}" presName="diagram" presStyleCnt="0">
        <dgm:presLayoutVars>
          <dgm:dir/>
          <dgm:resizeHandles val="exact"/>
        </dgm:presLayoutVars>
      </dgm:prSet>
      <dgm:spPr/>
      <dgm:t>
        <a:bodyPr/>
        <a:lstStyle/>
        <a:p>
          <a:endParaRPr lang="en-US"/>
        </a:p>
      </dgm:t>
    </dgm:pt>
    <dgm:pt modelId="{DB226362-9A37-4F2C-8436-6B600FFDCFCF}" type="pres">
      <dgm:prSet presAssocID="{FC1CDB40-2830-41BF-99A7-D701F0442F42}" presName="node" presStyleLbl="node1" presStyleIdx="0" presStyleCnt="6" custLinFactNeighborX="-10746" custLinFactNeighborY="-116">
        <dgm:presLayoutVars>
          <dgm:bulletEnabled val="1"/>
        </dgm:presLayoutVars>
      </dgm:prSet>
      <dgm:spPr/>
      <dgm:t>
        <a:bodyPr/>
        <a:lstStyle/>
        <a:p>
          <a:endParaRPr lang="en-US"/>
        </a:p>
      </dgm:t>
    </dgm:pt>
    <dgm:pt modelId="{44932DAB-F1EE-4CB8-B184-ACF2B25953E7}" type="pres">
      <dgm:prSet presAssocID="{A272B461-307E-449E-B060-59EFEF63F935}" presName="sibTrans" presStyleLbl="sibTrans2D1" presStyleIdx="0" presStyleCnt="5"/>
      <dgm:spPr/>
      <dgm:t>
        <a:bodyPr/>
        <a:lstStyle/>
        <a:p>
          <a:endParaRPr lang="en-US"/>
        </a:p>
      </dgm:t>
    </dgm:pt>
    <dgm:pt modelId="{E402E57D-A39A-4470-B211-6C31E677E103}" type="pres">
      <dgm:prSet presAssocID="{A272B461-307E-449E-B060-59EFEF63F935}" presName="connectorText" presStyleLbl="sibTrans2D1" presStyleIdx="0" presStyleCnt="5"/>
      <dgm:spPr/>
      <dgm:t>
        <a:bodyPr/>
        <a:lstStyle/>
        <a:p>
          <a:endParaRPr lang="en-US"/>
        </a:p>
      </dgm:t>
    </dgm:pt>
    <dgm:pt modelId="{7AD4BCCE-7D73-4E4F-9649-D1A7CC5F18E7}" type="pres">
      <dgm:prSet presAssocID="{48A011C5-44A1-421D-8EAA-479821501018}" presName="node" presStyleLbl="node1" presStyleIdx="1" presStyleCnt="6" custLinFactNeighborX="-8476" custLinFactNeighborY="-116">
        <dgm:presLayoutVars>
          <dgm:bulletEnabled val="1"/>
        </dgm:presLayoutVars>
      </dgm:prSet>
      <dgm:spPr/>
      <dgm:t>
        <a:bodyPr/>
        <a:lstStyle/>
        <a:p>
          <a:endParaRPr lang="en-US"/>
        </a:p>
      </dgm:t>
    </dgm:pt>
    <dgm:pt modelId="{DBB06DE3-EFBB-43CB-8C0A-790C321B3AD7}" type="pres">
      <dgm:prSet presAssocID="{A32D71E9-BA57-4F38-B1AF-E0BC3B0EC75A}" presName="sibTrans" presStyleLbl="sibTrans2D1" presStyleIdx="1" presStyleCnt="5"/>
      <dgm:spPr/>
      <dgm:t>
        <a:bodyPr/>
        <a:lstStyle/>
        <a:p>
          <a:endParaRPr lang="en-US"/>
        </a:p>
      </dgm:t>
    </dgm:pt>
    <dgm:pt modelId="{79EAF76C-9FD9-4D24-BFA2-0CED7878EB6B}" type="pres">
      <dgm:prSet presAssocID="{A32D71E9-BA57-4F38-B1AF-E0BC3B0EC75A}" presName="connectorText" presStyleLbl="sibTrans2D1" presStyleIdx="1" presStyleCnt="5"/>
      <dgm:spPr/>
      <dgm:t>
        <a:bodyPr/>
        <a:lstStyle/>
        <a:p>
          <a:endParaRPr lang="en-US"/>
        </a:p>
      </dgm:t>
    </dgm:pt>
    <dgm:pt modelId="{0F944A36-7E82-4900-8FD9-B641344CD906}" type="pres">
      <dgm:prSet presAssocID="{FB096548-1829-4AA1-858A-21B54B8D0160}" presName="node" presStyleLbl="node1" presStyleIdx="2" presStyleCnt="6" custLinFactNeighborX="961" custLinFactNeighborY="-116">
        <dgm:presLayoutVars>
          <dgm:bulletEnabled val="1"/>
        </dgm:presLayoutVars>
      </dgm:prSet>
      <dgm:spPr/>
      <dgm:t>
        <a:bodyPr/>
        <a:lstStyle/>
        <a:p>
          <a:endParaRPr lang="en-US"/>
        </a:p>
      </dgm:t>
    </dgm:pt>
    <dgm:pt modelId="{FB08552D-F305-4764-B748-EF083004FD9E}" type="pres">
      <dgm:prSet presAssocID="{2539AD83-2ADA-4E87-8E0D-8EEB9EA21A26}" presName="sibTrans" presStyleLbl="sibTrans2D1" presStyleIdx="2" presStyleCnt="5"/>
      <dgm:spPr/>
      <dgm:t>
        <a:bodyPr/>
        <a:lstStyle/>
        <a:p>
          <a:endParaRPr lang="en-US"/>
        </a:p>
      </dgm:t>
    </dgm:pt>
    <dgm:pt modelId="{1CDA7E0D-0026-4E1B-BBFA-AF055D282129}" type="pres">
      <dgm:prSet presAssocID="{2539AD83-2ADA-4E87-8E0D-8EEB9EA21A26}" presName="connectorText" presStyleLbl="sibTrans2D1" presStyleIdx="2" presStyleCnt="5"/>
      <dgm:spPr/>
      <dgm:t>
        <a:bodyPr/>
        <a:lstStyle/>
        <a:p>
          <a:endParaRPr lang="en-US"/>
        </a:p>
      </dgm:t>
    </dgm:pt>
    <dgm:pt modelId="{C00CC447-F4B3-47EB-91C5-C470D2AAAB08}" type="pres">
      <dgm:prSet presAssocID="{553CDBF1-A405-4BD0-A99A-AF079B8D7B9F}" presName="node" presStyleLbl="node1" presStyleIdx="3" presStyleCnt="6" custLinFactNeighborX="961" custLinFactNeighborY="116">
        <dgm:presLayoutVars>
          <dgm:bulletEnabled val="1"/>
        </dgm:presLayoutVars>
      </dgm:prSet>
      <dgm:spPr/>
      <dgm:t>
        <a:bodyPr/>
        <a:lstStyle/>
        <a:p>
          <a:endParaRPr lang="en-US"/>
        </a:p>
      </dgm:t>
    </dgm:pt>
    <dgm:pt modelId="{C228D9A0-7666-40C9-A90D-54CA402976A2}" type="pres">
      <dgm:prSet presAssocID="{FE20D0D6-CA44-4405-83EF-5F7E81EA5BC2}" presName="sibTrans" presStyleLbl="sibTrans2D1" presStyleIdx="3" presStyleCnt="5"/>
      <dgm:spPr/>
      <dgm:t>
        <a:bodyPr/>
        <a:lstStyle/>
        <a:p>
          <a:endParaRPr lang="en-US"/>
        </a:p>
      </dgm:t>
    </dgm:pt>
    <dgm:pt modelId="{1604E4F1-DE42-4BD0-8C85-403C5B9631A1}" type="pres">
      <dgm:prSet presAssocID="{FE20D0D6-CA44-4405-83EF-5F7E81EA5BC2}" presName="connectorText" presStyleLbl="sibTrans2D1" presStyleIdx="3" presStyleCnt="5"/>
      <dgm:spPr/>
      <dgm:t>
        <a:bodyPr/>
        <a:lstStyle/>
        <a:p>
          <a:endParaRPr lang="en-US"/>
        </a:p>
      </dgm:t>
    </dgm:pt>
    <dgm:pt modelId="{0194A371-AB8C-4204-9983-FD960AD8A449}" type="pres">
      <dgm:prSet presAssocID="{F6656924-36EA-4F50-9157-154629DB0BEE}" presName="node" presStyleLbl="node1" presStyleIdx="4" presStyleCnt="6" custLinFactNeighborX="-8476" custLinFactNeighborY="-1780">
        <dgm:presLayoutVars>
          <dgm:bulletEnabled val="1"/>
        </dgm:presLayoutVars>
      </dgm:prSet>
      <dgm:spPr/>
      <dgm:t>
        <a:bodyPr/>
        <a:lstStyle/>
        <a:p>
          <a:endParaRPr lang="en-US"/>
        </a:p>
      </dgm:t>
    </dgm:pt>
    <dgm:pt modelId="{B030E919-747A-43AE-82B3-944D971A4E07}" type="pres">
      <dgm:prSet presAssocID="{9079EC3C-A983-4E86-B005-406454896FFC}" presName="sibTrans" presStyleLbl="sibTrans2D1" presStyleIdx="4" presStyleCnt="5"/>
      <dgm:spPr/>
      <dgm:t>
        <a:bodyPr/>
        <a:lstStyle/>
        <a:p>
          <a:endParaRPr lang="en-US"/>
        </a:p>
      </dgm:t>
    </dgm:pt>
    <dgm:pt modelId="{60CD354F-4A1E-4D0E-8029-45588B76E485}" type="pres">
      <dgm:prSet presAssocID="{9079EC3C-A983-4E86-B005-406454896FFC}" presName="connectorText" presStyleLbl="sibTrans2D1" presStyleIdx="4" presStyleCnt="5"/>
      <dgm:spPr/>
      <dgm:t>
        <a:bodyPr/>
        <a:lstStyle/>
        <a:p>
          <a:endParaRPr lang="en-US"/>
        </a:p>
      </dgm:t>
    </dgm:pt>
    <dgm:pt modelId="{5FA92EFB-5D03-491E-9CE9-005BCC72ADC2}" type="pres">
      <dgm:prSet presAssocID="{5269B9EB-79DE-46C7-9AA5-1EB0C65E40A0}" presName="node" presStyleLbl="node1" presStyleIdx="5" presStyleCnt="6" custLinFactNeighborX="-10746" custLinFactNeighborY="116">
        <dgm:presLayoutVars>
          <dgm:bulletEnabled val="1"/>
        </dgm:presLayoutVars>
      </dgm:prSet>
      <dgm:spPr/>
      <dgm:t>
        <a:bodyPr/>
        <a:lstStyle/>
        <a:p>
          <a:endParaRPr lang="en-US"/>
        </a:p>
      </dgm:t>
    </dgm:pt>
  </dgm:ptLst>
  <dgm:cxnLst>
    <dgm:cxn modelId="{0774DAC9-1289-4B77-92B0-F46D54EBD1AD}" srcId="{D93F4AD4-8E13-4E00-8805-E90D80769D19}" destId="{48A011C5-44A1-421D-8EAA-479821501018}" srcOrd="1" destOrd="0" parTransId="{A253FD5E-107A-4F60-B3D0-1E3C52A775F5}" sibTransId="{A32D71E9-BA57-4F38-B1AF-E0BC3B0EC75A}"/>
    <dgm:cxn modelId="{997C1C37-3B02-447C-9CD9-AC1796511CB3}" srcId="{D93F4AD4-8E13-4E00-8805-E90D80769D19}" destId="{5269B9EB-79DE-46C7-9AA5-1EB0C65E40A0}" srcOrd="5" destOrd="0" parTransId="{B057A963-64D3-4ABB-90AD-A8C63C3FAA34}" sibTransId="{9828C072-134A-4275-931D-7ABD5DE9A332}"/>
    <dgm:cxn modelId="{C98C1D24-D639-49B6-A1FE-AA51830E32F8}" type="presOf" srcId="{FE20D0D6-CA44-4405-83EF-5F7E81EA5BC2}" destId="{C228D9A0-7666-40C9-A90D-54CA402976A2}" srcOrd="0" destOrd="0" presId="urn:microsoft.com/office/officeart/2005/8/layout/process5"/>
    <dgm:cxn modelId="{DB427BC0-B98C-4EB0-A86E-3B5A92793B8C}" type="presOf" srcId="{553CDBF1-A405-4BD0-A99A-AF079B8D7B9F}" destId="{C00CC447-F4B3-47EB-91C5-C470D2AAAB08}" srcOrd="0" destOrd="0" presId="urn:microsoft.com/office/officeart/2005/8/layout/process5"/>
    <dgm:cxn modelId="{DCD6E3F9-EA29-4C2D-855D-0B79A250EF35}" srcId="{D93F4AD4-8E13-4E00-8805-E90D80769D19}" destId="{FB096548-1829-4AA1-858A-21B54B8D0160}" srcOrd="2" destOrd="0" parTransId="{4826C37E-86ED-4C69-9895-DB06CEEC4622}" sibTransId="{2539AD83-2ADA-4E87-8E0D-8EEB9EA21A26}"/>
    <dgm:cxn modelId="{2D77F1F7-E9B5-49F7-893C-AA03CE7C4C02}" srcId="{D93F4AD4-8E13-4E00-8805-E90D80769D19}" destId="{553CDBF1-A405-4BD0-A99A-AF079B8D7B9F}" srcOrd="3" destOrd="0" parTransId="{1A30C046-B69D-4DB8-8C4D-6432E6111EAA}" sibTransId="{FE20D0D6-CA44-4405-83EF-5F7E81EA5BC2}"/>
    <dgm:cxn modelId="{D29ADAB2-D52F-418B-B05D-35B085C58260}" type="presOf" srcId="{9079EC3C-A983-4E86-B005-406454896FFC}" destId="{B030E919-747A-43AE-82B3-944D971A4E07}" srcOrd="0" destOrd="0" presId="urn:microsoft.com/office/officeart/2005/8/layout/process5"/>
    <dgm:cxn modelId="{FD5BFE74-7367-48A9-8759-5B79C5041917}" type="presOf" srcId="{48A011C5-44A1-421D-8EAA-479821501018}" destId="{7AD4BCCE-7D73-4E4F-9649-D1A7CC5F18E7}" srcOrd="0" destOrd="0" presId="urn:microsoft.com/office/officeart/2005/8/layout/process5"/>
    <dgm:cxn modelId="{45768CCC-5868-47B5-9513-1A04C85FF498}" type="presOf" srcId="{A272B461-307E-449E-B060-59EFEF63F935}" destId="{44932DAB-F1EE-4CB8-B184-ACF2B25953E7}" srcOrd="0" destOrd="0" presId="urn:microsoft.com/office/officeart/2005/8/layout/process5"/>
    <dgm:cxn modelId="{3C156BC6-8C23-4616-8146-2852C3236B25}" type="presOf" srcId="{FB096548-1829-4AA1-858A-21B54B8D0160}" destId="{0F944A36-7E82-4900-8FD9-B641344CD906}" srcOrd="0" destOrd="0" presId="urn:microsoft.com/office/officeart/2005/8/layout/process5"/>
    <dgm:cxn modelId="{1DB2E120-7E38-47D7-84A1-7B6E61397318}" type="presOf" srcId="{F6656924-36EA-4F50-9157-154629DB0BEE}" destId="{0194A371-AB8C-4204-9983-FD960AD8A449}" srcOrd="0" destOrd="0" presId="urn:microsoft.com/office/officeart/2005/8/layout/process5"/>
    <dgm:cxn modelId="{DDABA5BB-1CD4-43EA-AD82-E0953A00A9BE}" srcId="{D93F4AD4-8E13-4E00-8805-E90D80769D19}" destId="{F6656924-36EA-4F50-9157-154629DB0BEE}" srcOrd="4" destOrd="0" parTransId="{9F1A2631-AE8D-404F-8FFB-506A01755CAA}" sibTransId="{9079EC3C-A983-4E86-B005-406454896FFC}"/>
    <dgm:cxn modelId="{933F8182-8F21-4CBC-B69C-01790E0E2EB0}" type="presOf" srcId="{D93F4AD4-8E13-4E00-8805-E90D80769D19}" destId="{7EAA2F05-1ACC-431E-8DFC-11897051CDDB}" srcOrd="0" destOrd="0" presId="urn:microsoft.com/office/officeart/2005/8/layout/process5"/>
    <dgm:cxn modelId="{856508B8-5777-4B66-9A07-BF685EA66E35}" type="presOf" srcId="{FE20D0D6-CA44-4405-83EF-5F7E81EA5BC2}" destId="{1604E4F1-DE42-4BD0-8C85-403C5B9631A1}" srcOrd="1" destOrd="0" presId="urn:microsoft.com/office/officeart/2005/8/layout/process5"/>
    <dgm:cxn modelId="{4063DFF6-229F-4E7C-80D0-D6839BD0D95F}" type="presOf" srcId="{5269B9EB-79DE-46C7-9AA5-1EB0C65E40A0}" destId="{5FA92EFB-5D03-491E-9CE9-005BCC72ADC2}" srcOrd="0" destOrd="0" presId="urn:microsoft.com/office/officeart/2005/8/layout/process5"/>
    <dgm:cxn modelId="{0BD83C3D-3A5F-463E-8194-6BE7BEE85051}" type="presOf" srcId="{2539AD83-2ADA-4E87-8E0D-8EEB9EA21A26}" destId="{1CDA7E0D-0026-4E1B-BBFA-AF055D282129}" srcOrd="1" destOrd="0" presId="urn:microsoft.com/office/officeart/2005/8/layout/process5"/>
    <dgm:cxn modelId="{0E2C4E7A-F73E-48AD-98E4-7AD45D797BF1}" srcId="{D93F4AD4-8E13-4E00-8805-E90D80769D19}" destId="{FC1CDB40-2830-41BF-99A7-D701F0442F42}" srcOrd="0" destOrd="0" parTransId="{61BFE680-E392-4DE0-A08A-890B95D37723}" sibTransId="{A272B461-307E-449E-B060-59EFEF63F935}"/>
    <dgm:cxn modelId="{697DE9EA-5783-45F4-8E51-F6D1CDEB71A9}" type="presOf" srcId="{2539AD83-2ADA-4E87-8E0D-8EEB9EA21A26}" destId="{FB08552D-F305-4764-B748-EF083004FD9E}" srcOrd="0" destOrd="0" presId="urn:microsoft.com/office/officeart/2005/8/layout/process5"/>
    <dgm:cxn modelId="{C6F42E58-7385-409C-9FE4-FE2E6D30BB2A}" type="presOf" srcId="{A32D71E9-BA57-4F38-B1AF-E0BC3B0EC75A}" destId="{DBB06DE3-EFBB-43CB-8C0A-790C321B3AD7}" srcOrd="0" destOrd="0" presId="urn:microsoft.com/office/officeart/2005/8/layout/process5"/>
    <dgm:cxn modelId="{B7CA47E7-E18C-4AB2-B288-1DB3A64D5DD6}" type="presOf" srcId="{FC1CDB40-2830-41BF-99A7-D701F0442F42}" destId="{DB226362-9A37-4F2C-8436-6B600FFDCFCF}" srcOrd="0" destOrd="0" presId="urn:microsoft.com/office/officeart/2005/8/layout/process5"/>
    <dgm:cxn modelId="{ECC22AF2-D1A3-4641-A0D3-74FD49D601F8}" type="presOf" srcId="{A272B461-307E-449E-B060-59EFEF63F935}" destId="{E402E57D-A39A-4470-B211-6C31E677E103}" srcOrd="1" destOrd="0" presId="urn:microsoft.com/office/officeart/2005/8/layout/process5"/>
    <dgm:cxn modelId="{8B1AC770-7F12-4A8B-9820-44C1BF5D3CA1}" type="presOf" srcId="{9079EC3C-A983-4E86-B005-406454896FFC}" destId="{60CD354F-4A1E-4D0E-8029-45588B76E485}" srcOrd="1" destOrd="0" presId="urn:microsoft.com/office/officeart/2005/8/layout/process5"/>
    <dgm:cxn modelId="{7CE5FE41-3197-4CF5-A4DE-124A836FA90A}" type="presOf" srcId="{A32D71E9-BA57-4F38-B1AF-E0BC3B0EC75A}" destId="{79EAF76C-9FD9-4D24-BFA2-0CED7878EB6B}" srcOrd="1" destOrd="0" presId="urn:microsoft.com/office/officeart/2005/8/layout/process5"/>
    <dgm:cxn modelId="{931B8018-8783-41F7-836B-6CD07BD65F91}" type="presParOf" srcId="{7EAA2F05-1ACC-431E-8DFC-11897051CDDB}" destId="{DB226362-9A37-4F2C-8436-6B600FFDCFCF}" srcOrd="0" destOrd="0" presId="urn:microsoft.com/office/officeart/2005/8/layout/process5"/>
    <dgm:cxn modelId="{AD61C89F-5367-42C8-BB71-E23A5187C4D1}" type="presParOf" srcId="{7EAA2F05-1ACC-431E-8DFC-11897051CDDB}" destId="{44932DAB-F1EE-4CB8-B184-ACF2B25953E7}" srcOrd="1" destOrd="0" presId="urn:microsoft.com/office/officeart/2005/8/layout/process5"/>
    <dgm:cxn modelId="{6DC843DF-FC85-468B-8D5D-C3496A76637E}" type="presParOf" srcId="{44932DAB-F1EE-4CB8-B184-ACF2B25953E7}" destId="{E402E57D-A39A-4470-B211-6C31E677E103}" srcOrd="0" destOrd="0" presId="urn:microsoft.com/office/officeart/2005/8/layout/process5"/>
    <dgm:cxn modelId="{240B496D-74DD-4E8A-B3F4-9717FBE062AA}" type="presParOf" srcId="{7EAA2F05-1ACC-431E-8DFC-11897051CDDB}" destId="{7AD4BCCE-7D73-4E4F-9649-D1A7CC5F18E7}" srcOrd="2" destOrd="0" presId="urn:microsoft.com/office/officeart/2005/8/layout/process5"/>
    <dgm:cxn modelId="{741C0486-FFC2-4A46-B53A-EC29F1187A61}" type="presParOf" srcId="{7EAA2F05-1ACC-431E-8DFC-11897051CDDB}" destId="{DBB06DE3-EFBB-43CB-8C0A-790C321B3AD7}" srcOrd="3" destOrd="0" presId="urn:microsoft.com/office/officeart/2005/8/layout/process5"/>
    <dgm:cxn modelId="{1AD0B369-E6A8-4FF6-AA3C-595F0BE0EAAA}" type="presParOf" srcId="{DBB06DE3-EFBB-43CB-8C0A-790C321B3AD7}" destId="{79EAF76C-9FD9-4D24-BFA2-0CED7878EB6B}" srcOrd="0" destOrd="0" presId="urn:microsoft.com/office/officeart/2005/8/layout/process5"/>
    <dgm:cxn modelId="{636B5CB2-5A44-423A-B5E2-9E26B19BC0D3}" type="presParOf" srcId="{7EAA2F05-1ACC-431E-8DFC-11897051CDDB}" destId="{0F944A36-7E82-4900-8FD9-B641344CD906}" srcOrd="4" destOrd="0" presId="urn:microsoft.com/office/officeart/2005/8/layout/process5"/>
    <dgm:cxn modelId="{7904C617-6FDD-4045-9834-25A8C8E68D65}" type="presParOf" srcId="{7EAA2F05-1ACC-431E-8DFC-11897051CDDB}" destId="{FB08552D-F305-4764-B748-EF083004FD9E}" srcOrd="5" destOrd="0" presId="urn:microsoft.com/office/officeart/2005/8/layout/process5"/>
    <dgm:cxn modelId="{7B2B2026-FA0D-41E5-83F3-95E41EE6E205}" type="presParOf" srcId="{FB08552D-F305-4764-B748-EF083004FD9E}" destId="{1CDA7E0D-0026-4E1B-BBFA-AF055D282129}" srcOrd="0" destOrd="0" presId="urn:microsoft.com/office/officeart/2005/8/layout/process5"/>
    <dgm:cxn modelId="{C6095F5B-0D1F-4E0B-951A-8BEA2527294B}" type="presParOf" srcId="{7EAA2F05-1ACC-431E-8DFC-11897051CDDB}" destId="{C00CC447-F4B3-47EB-91C5-C470D2AAAB08}" srcOrd="6" destOrd="0" presId="urn:microsoft.com/office/officeart/2005/8/layout/process5"/>
    <dgm:cxn modelId="{D51340DD-4C75-43D8-9896-09A83F514EA0}" type="presParOf" srcId="{7EAA2F05-1ACC-431E-8DFC-11897051CDDB}" destId="{C228D9A0-7666-40C9-A90D-54CA402976A2}" srcOrd="7" destOrd="0" presId="urn:microsoft.com/office/officeart/2005/8/layout/process5"/>
    <dgm:cxn modelId="{2C32504B-8B4B-4252-BBB5-2A09409C9A0D}" type="presParOf" srcId="{C228D9A0-7666-40C9-A90D-54CA402976A2}" destId="{1604E4F1-DE42-4BD0-8C85-403C5B9631A1}" srcOrd="0" destOrd="0" presId="urn:microsoft.com/office/officeart/2005/8/layout/process5"/>
    <dgm:cxn modelId="{7E00F9AF-8A7C-4D07-8BDB-30AA2A5192D1}" type="presParOf" srcId="{7EAA2F05-1ACC-431E-8DFC-11897051CDDB}" destId="{0194A371-AB8C-4204-9983-FD960AD8A449}" srcOrd="8" destOrd="0" presId="urn:microsoft.com/office/officeart/2005/8/layout/process5"/>
    <dgm:cxn modelId="{12AEB2F6-A3FF-4EAC-BBE8-B2AF8CBB80BF}" type="presParOf" srcId="{7EAA2F05-1ACC-431E-8DFC-11897051CDDB}" destId="{B030E919-747A-43AE-82B3-944D971A4E07}" srcOrd="9" destOrd="0" presId="urn:microsoft.com/office/officeart/2005/8/layout/process5"/>
    <dgm:cxn modelId="{E3789AA0-513C-4FE6-8239-17CA00953D20}" type="presParOf" srcId="{B030E919-747A-43AE-82B3-944D971A4E07}" destId="{60CD354F-4A1E-4D0E-8029-45588B76E485}" srcOrd="0" destOrd="0" presId="urn:microsoft.com/office/officeart/2005/8/layout/process5"/>
    <dgm:cxn modelId="{8F882D3F-A0FD-4959-9EF4-71A180E77BA3}" type="presParOf" srcId="{7EAA2F05-1ACC-431E-8DFC-11897051CDDB}" destId="{5FA92EFB-5D03-491E-9CE9-005BCC72ADC2}" srcOrd="10"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226362-9A37-4F2C-8436-6B600FFDCFCF}">
      <dsp:nvSpPr>
        <dsp:cNvPr id="0" name=""/>
        <dsp:cNvSpPr/>
      </dsp:nvSpPr>
      <dsp:spPr>
        <a:xfrm>
          <a:off x="455847" y="1250"/>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Request Space X API</a:t>
          </a:r>
          <a:endParaRPr lang="en-US" sz="1600" kern="1200" dirty="0"/>
        </a:p>
      </dsp:txBody>
      <dsp:txXfrm>
        <a:off x="487445" y="32848"/>
        <a:ext cx="1734857" cy="1015636"/>
      </dsp:txXfrm>
    </dsp:sp>
    <dsp:sp modelId="{44932DAB-F1EE-4CB8-B184-ACF2B25953E7}">
      <dsp:nvSpPr>
        <dsp:cNvPr id="0" name=""/>
        <dsp:cNvSpPr/>
      </dsp:nvSpPr>
      <dsp:spPr>
        <a:xfrm>
          <a:off x="2412129" y="317708"/>
          <a:ext cx="381187"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2412129" y="406891"/>
        <a:ext cx="266831" cy="267551"/>
      </dsp:txXfrm>
    </dsp:sp>
    <dsp:sp modelId="{7AD4BCCE-7D73-4E4F-9649-D1A7CC5F18E7}">
      <dsp:nvSpPr>
        <dsp:cNvPr id="0" name=""/>
        <dsp:cNvSpPr/>
      </dsp:nvSpPr>
      <dsp:spPr>
        <a:xfrm>
          <a:off x="2973122" y="1250"/>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Decode response as JSON and Get data from API using ID’s</a:t>
          </a:r>
          <a:endParaRPr lang="en-US" sz="1600" kern="1200" dirty="0"/>
        </a:p>
      </dsp:txBody>
      <dsp:txXfrm>
        <a:off x="3004720" y="32848"/>
        <a:ext cx="1734857" cy="1015636"/>
      </dsp:txXfrm>
    </dsp:sp>
    <dsp:sp modelId="{DBB06DE3-EFBB-43CB-8C0A-790C321B3AD7}">
      <dsp:nvSpPr>
        <dsp:cNvPr id="0" name=""/>
        <dsp:cNvSpPr/>
      </dsp:nvSpPr>
      <dsp:spPr>
        <a:xfrm>
          <a:off x="4929404" y="317708"/>
          <a:ext cx="381187"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4929404" y="406891"/>
        <a:ext cx="266831" cy="267551"/>
      </dsp:txXfrm>
    </dsp:sp>
    <dsp:sp modelId="{0F944A36-7E82-4900-8FD9-B641344CD906}">
      <dsp:nvSpPr>
        <dsp:cNvPr id="0" name=""/>
        <dsp:cNvSpPr/>
      </dsp:nvSpPr>
      <dsp:spPr>
        <a:xfrm>
          <a:off x="5490397" y="1250"/>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Combine data using </a:t>
          </a:r>
          <a:r>
            <a:rPr lang="en-US" sz="1600" kern="1200" dirty="0" err="1" smtClean="0"/>
            <a:t>dict</a:t>
          </a:r>
          <a:r>
            <a:rPr lang="en-US" sz="1600" kern="1200" dirty="0" smtClean="0"/>
            <a:t> and create </a:t>
          </a:r>
          <a:r>
            <a:rPr lang="en-US" sz="1600" kern="1200" dirty="0" err="1" smtClean="0"/>
            <a:t>Dataframe</a:t>
          </a:r>
          <a:endParaRPr lang="en-US" sz="1600" kern="1200" dirty="0"/>
        </a:p>
      </dsp:txBody>
      <dsp:txXfrm>
        <a:off x="5521995" y="32848"/>
        <a:ext cx="1734857" cy="1015636"/>
      </dsp:txXfrm>
    </dsp:sp>
    <dsp:sp modelId="{FB08552D-F305-4764-B748-EF083004FD9E}">
      <dsp:nvSpPr>
        <dsp:cNvPr id="0" name=""/>
        <dsp:cNvSpPr/>
      </dsp:nvSpPr>
      <dsp:spPr>
        <a:xfrm rot="5400000">
          <a:off x="6198830" y="1205946"/>
          <a:ext cx="381187"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rot="-5400000">
        <a:off x="6255648" y="1238311"/>
        <a:ext cx="267551" cy="266831"/>
      </dsp:txXfrm>
    </dsp:sp>
    <dsp:sp modelId="{C00CC447-F4B3-47EB-91C5-C470D2AAAB08}">
      <dsp:nvSpPr>
        <dsp:cNvPr id="0" name=""/>
        <dsp:cNvSpPr/>
      </dsp:nvSpPr>
      <dsp:spPr>
        <a:xfrm>
          <a:off x="5490397" y="1799304"/>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Filter data to only include Falcon 9 launches</a:t>
          </a:r>
          <a:endParaRPr lang="en-US" sz="1600" kern="1200" dirty="0"/>
        </a:p>
      </dsp:txBody>
      <dsp:txXfrm>
        <a:off x="5521995" y="1830902"/>
        <a:ext cx="1734857" cy="1015636"/>
      </dsp:txXfrm>
    </dsp:sp>
    <dsp:sp modelId="{C228D9A0-7666-40C9-A90D-54CA402976A2}">
      <dsp:nvSpPr>
        <dsp:cNvPr id="0" name=""/>
        <dsp:cNvSpPr/>
      </dsp:nvSpPr>
      <dsp:spPr>
        <a:xfrm rot="10799144">
          <a:off x="3071331" y="2116374"/>
          <a:ext cx="1709472"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rot="10800000">
        <a:off x="3205106" y="2205540"/>
        <a:ext cx="1575697" cy="267551"/>
      </dsp:txXfrm>
    </dsp:sp>
    <dsp:sp modelId="{B9A4FAA9-2941-42F1-B0FF-BCFB1641291C}">
      <dsp:nvSpPr>
        <dsp:cNvPr id="0" name=""/>
        <dsp:cNvSpPr/>
      </dsp:nvSpPr>
      <dsp:spPr>
        <a:xfrm>
          <a:off x="466923" y="1800554"/>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Dealing with missing value for </a:t>
          </a:r>
          <a:r>
            <a:rPr lang="en-US" sz="1600" kern="1200" dirty="0" err="1" smtClean="0"/>
            <a:t>Payloadmass</a:t>
          </a:r>
          <a:r>
            <a:rPr lang="en-US" sz="1600" kern="1200" dirty="0" smtClean="0"/>
            <a:t> using mean</a:t>
          </a:r>
          <a:endParaRPr lang="en-US" sz="1600" kern="1200" dirty="0"/>
        </a:p>
      </dsp:txBody>
      <dsp:txXfrm>
        <a:off x="498521" y="1832152"/>
        <a:ext cx="1734857" cy="10156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226362-9A37-4F2C-8436-6B600FFDCFCF}">
      <dsp:nvSpPr>
        <dsp:cNvPr id="0" name=""/>
        <dsp:cNvSpPr/>
      </dsp:nvSpPr>
      <dsp:spPr>
        <a:xfrm>
          <a:off x="455847" y="1250"/>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Request the Falcon9 Launch Wiki page from its URL</a:t>
          </a:r>
          <a:endParaRPr lang="en-US" sz="1600" kern="1200" dirty="0"/>
        </a:p>
      </dsp:txBody>
      <dsp:txXfrm>
        <a:off x="487445" y="32848"/>
        <a:ext cx="1734857" cy="1015636"/>
      </dsp:txXfrm>
    </dsp:sp>
    <dsp:sp modelId="{44932DAB-F1EE-4CB8-B184-ACF2B25953E7}">
      <dsp:nvSpPr>
        <dsp:cNvPr id="0" name=""/>
        <dsp:cNvSpPr/>
      </dsp:nvSpPr>
      <dsp:spPr>
        <a:xfrm rot="21599146">
          <a:off x="2966412" y="317094"/>
          <a:ext cx="1716505"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2966412" y="406294"/>
        <a:ext cx="1582730" cy="267551"/>
      </dsp:txXfrm>
    </dsp:sp>
    <dsp:sp modelId="{7AD4BCCE-7D73-4E4F-9649-D1A7CC5F18E7}">
      <dsp:nvSpPr>
        <dsp:cNvPr id="0" name=""/>
        <dsp:cNvSpPr/>
      </dsp:nvSpPr>
      <dsp:spPr>
        <a:xfrm>
          <a:off x="5492590" y="0"/>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Extract all column/variable names from the HTML table header</a:t>
          </a:r>
          <a:endParaRPr lang="en-US" sz="1600" kern="1200" dirty="0"/>
        </a:p>
      </dsp:txBody>
      <dsp:txXfrm>
        <a:off x="5524188" y="31598"/>
        <a:ext cx="1734857" cy="1015636"/>
      </dsp:txXfrm>
    </dsp:sp>
    <dsp:sp modelId="{DBB06DE3-EFBB-43CB-8C0A-790C321B3AD7}">
      <dsp:nvSpPr>
        <dsp:cNvPr id="0" name=""/>
        <dsp:cNvSpPr/>
      </dsp:nvSpPr>
      <dsp:spPr>
        <a:xfrm rot="5404188">
          <a:off x="6199277" y="1205909"/>
          <a:ext cx="382513"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rot="-5400000">
        <a:off x="6256828" y="1237611"/>
        <a:ext cx="267551" cy="267759"/>
      </dsp:txXfrm>
    </dsp:sp>
    <dsp:sp modelId="{0F944A36-7E82-4900-8FD9-B641344CD906}">
      <dsp:nvSpPr>
        <dsp:cNvPr id="0" name=""/>
        <dsp:cNvSpPr/>
      </dsp:nvSpPr>
      <dsp:spPr>
        <a:xfrm>
          <a:off x="5490397" y="1800554"/>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Create a data frame by parsing the launch HTML tables</a:t>
          </a:r>
        </a:p>
      </dsp:txBody>
      <dsp:txXfrm>
        <a:off x="5521995" y="1832152"/>
        <a:ext cx="1734857" cy="1015636"/>
      </dsp:txXfrm>
    </dsp:sp>
    <dsp:sp modelId="{FB08552D-F305-4764-B748-EF083004FD9E}">
      <dsp:nvSpPr>
        <dsp:cNvPr id="0" name=""/>
        <dsp:cNvSpPr/>
      </dsp:nvSpPr>
      <dsp:spPr>
        <a:xfrm rot="10800000">
          <a:off x="3032413" y="2117012"/>
          <a:ext cx="1736975"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rot="10800000">
        <a:off x="3166188" y="2206195"/>
        <a:ext cx="1603200" cy="267551"/>
      </dsp:txXfrm>
    </dsp:sp>
    <dsp:sp modelId="{C00CC447-F4B3-47EB-91C5-C470D2AAAB08}">
      <dsp:nvSpPr>
        <dsp:cNvPr id="0" name=""/>
        <dsp:cNvSpPr/>
      </dsp:nvSpPr>
      <dsp:spPr>
        <a:xfrm>
          <a:off x="415031" y="1800554"/>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Combine data using </a:t>
          </a:r>
          <a:r>
            <a:rPr lang="en-US" sz="1600" kern="1200" dirty="0" err="1" smtClean="0"/>
            <a:t>dict</a:t>
          </a:r>
          <a:r>
            <a:rPr lang="en-US" sz="1600" kern="1200" dirty="0" smtClean="0"/>
            <a:t> and create </a:t>
          </a:r>
          <a:r>
            <a:rPr lang="en-US" sz="1600" kern="1200" dirty="0" err="1" smtClean="0"/>
            <a:t>Dataframe</a:t>
          </a:r>
          <a:endParaRPr lang="en-US" sz="1600" kern="1200" dirty="0"/>
        </a:p>
      </dsp:txBody>
      <dsp:txXfrm>
        <a:off x="446629" y="1832152"/>
        <a:ext cx="1734857" cy="101563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226362-9A37-4F2C-8436-6B600FFDCFCF}">
      <dsp:nvSpPr>
        <dsp:cNvPr id="0" name=""/>
        <dsp:cNvSpPr/>
      </dsp:nvSpPr>
      <dsp:spPr>
        <a:xfrm>
          <a:off x="0" y="0"/>
          <a:ext cx="1797346" cy="1078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Calculate the number of launches on each site</a:t>
          </a:r>
          <a:endParaRPr lang="en-US" sz="1400" kern="1200" dirty="0"/>
        </a:p>
      </dsp:txBody>
      <dsp:txXfrm>
        <a:off x="31585" y="31585"/>
        <a:ext cx="1734176" cy="1015238"/>
      </dsp:txXfrm>
    </dsp:sp>
    <dsp:sp modelId="{44932DAB-F1EE-4CB8-B184-ACF2B25953E7}">
      <dsp:nvSpPr>
        <dsp:cNvPr id="0" name=""/>
        <dsp:cNvSpPr/>
      </dsp:nvSpPr>
      <dsp:spPr>
        <a:xfrm rot="572">
          <a:off x="2148704" y="316611"/>
          <a:ext cx="846451" cy="44574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2148704" y="405748"/>
        <a:ext cx="712728" cy="267446"/>
      </dsp:txXfrm>
    </dsp:sp>
    <dsp:sp modelId="{7AD4BCCE-7D73-4E4F-9649-D1A7CC5F18E7}">
      <dsp:nvSpPr>
        <dsp:cNvPr id="0" name=""/>
        <dsp:cNvSpPr/>
      </dsp:nvSpPr>
      <dsp:spPr>
        <a:xfrm>
          <a:off x="3394425" y="565"/>
          <a:ext cx="1797346" cy="1078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Calculate the number and occurrence of each orbit</a:t>
          </a:r>
          <a:endParaRPr lang="en-US" sz="1400" kern="1200" dirty="0"/>
        </a:p>
      </dsp:txBody>
      <dsp:txXfrm>
        <a:off x="3426010" y="32150"/>
        <a:ext cx="1734176" cy="1015238"/>
      </dsp:txXfrm>
    </dsp:sp>
    <dsp:sp modelId="{DBB06DE3-EFBB-43CB-8C0A-790C321B3AD7}">
      <dsp:nvSpPr>
        <dsp:cNvPr id="0" name=""/>
        <dsp:cNvSpPr/>
      </dsp:nvSpPr>
      <dsp:spPr>
        <a:xfrm rot="5400000">
          <a:off x="4101767" y="1206274"/>
          <a:ext cx="382663" cy="44574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159376" y="1237814"/>
        <a:ext cx="267446" cy="267864"/>
      </dsp:txXfrm>
    </dsp:sp>
    <dsp:sp modelId="{0F944A36-7E82-4900-8FD9-B641344CD906}">
      <dsp:nvSpPr>
        <dsp:cNvPr id="0" name=""/>
        <dsp:cNvSpPr/>
      </dsp:nvSpPr>
      <dsp:spPr>
        <a:xfrm>
          <a:off x="3394425" y="1800978"/>
          <a:ext cx="1797346" cy="1078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Calculate the number and </a:t>
          </a:r>
          <a:r>
            <a:rPr lang="en-US" sz="1400" kern="1200" dirty="0" err="1" smtClean="0"/>
            <a:t>occurence</a:t>
          </a:r>
          <a:r>
            <a:rPr lang="en-US" sz="1400" kern="1200" dirty="0" smtClean="0"/>
            <a:t> of mission outcome per orbit type</a:t>
          </a:r>
        </a:p>
      </dsp:txBody>
      <dsp:txXfrm>
        <a:off x="3426010" y="1832563"/>
        <a:ext cx="1734176" cy="1015238"/>
      </dsp:txXfrm>
    </dsp:sp>
    <dsp:sp modelId="{FB08552D-F305-4764-B748-EF083004FD9E}">
      <dsp:nvSpPr>
        <dsp:cNvPr id="0" name=""/>
        <dsp:cNvSpPr/>
      </dsp:nvSpPr>
      <dsp:spPr>
        <a:xfrm rot="10800572">
          <a:off x="2196616" y="2117033"/>
          <a:ext cx="846451" cy="44574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10800000">
        <a:off x="2330339" y="2206192"/>
        <a:ext cx="712728" cy="267446"/>
      </dsp:txXfrm>
    </dsp:sp>
    <dsp:sp modelId="{C00CC447-F4B3-47EB-91C5-C470D2AAAB08}">
      <dsp:nvSpPr>
        <dsp:cNvPr id="0" name=""/>
        <dsp:cNvSpPr/>
      </dsp:nvSpPr>
      <dsp:spPr>
        <a:xfrm>
          <a:off x="0" y="1800413"/>
          <a:ext cx="1797346" cy="1078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t>Create a landing outcome label from Outcome column</a:t>
          </a:r>
          <a:endParaRPr lang="en-US" sz="1400" kern="1200" dirty="0"/>
        </a:p>
      </dsp:txBody>
      <dsp:txXfrm>
        <a:off x="31585" y="1831998"/>
        <a:ext cx="1734176" cy="101523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226362-9A37-4F2C-8436-6B600FFDCFCF}">
      <dsp:nvSpPr>
        <dsp:cNvPr id="0" name=""/>
        <dsp:cNvSpPr/>
      </dsp:nvSpPr>
      <dsp:spPr>
        <a:xfrm>
          <a:off x="262628" y="0"/>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dirty="0" smtClean="0"/>
            <a:t>Take out “class” variables from data and store it as target variable</a:t>
          </a:r>
          <a:endParaRPr lang="en-US" sz="1300" kern="1200" dirty="0"/>
        </a:p>
      </dsp:txBody>
      <dsp:txXfrm>
        <a:off x="294226" y="31598"/>
        <a:ext cx="1734857" cy="1015636"/>
      </dsp:txXfrm>
    </dsp:sp>
    <dsp:sp modelId="{44932DAB-F1EE-4CB8-B184-ACF2B25953E7}">
      <dsp:nvSpPr>
        <dsp:cNvPr id="0" name=""/>
        <dsp:cNvSpPr/>
      </dsp:nvSpPr>
      <dsp:spPr>
        <a:xfrm>
          <a:off x="2227890" y="316457"/>
          <a:ext cx="402819"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2227890" y="405640"/>
        <a:ext cx="281973" cy="267551"/>
      </dsp:txXfrm>
    </dsp:sp>
    <dsp:sp modelId="{7AD4BCCE-7D73-4E4F-9649-D1A7CC5F18E7}">
      <dsp:nvSpPr>
        <dsp:cNvPr id="0" name=""/>
        <dsp:cNvSpPr/>
      </dsp:nvSpPr>
      <dsp:spPr>
        <a:xfrm>
          <a:off x="2820719" y="0"/>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dirty="0" err="1" smtClean="0"/>
            <a:t>Standarize</a:t>
          </a:r>
          <a:r>
            <a:rPr lang="en-US" sz="1300" kern="1200" dirty="0" smtClean="0"/>
            <a:t> the data</a:t>
          </a:r>
          <a:endParaRPr lang="en-US" sz="1300" kern="1200" dirty="0"/>
        </a:p>
      </dsp:txBody>
      <dsp:txXfrm>
        <a:off x="2852317" y="31598"/>
        <a:ext cx="1734857" cy="1015636"/>
      </dsp:txXfrm>
    </dsp:sp>
    <dsp:sp modelId="{DBB06DE3-EFBB-43CB-8C0A-790C321B3AD7}">
      <dsp:nvSpPr>
        <dsp:cNvPr id="0" name=""/>
        <dsp:cNvSpPr/>
      </dsp:nvSpPr>
      <dsp:spPr>
        <a:xfrm>
          <a:off x="4814331" y="316457"/>
          <a:ext cx="471118"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4814331" y="405640"/>
        <a:ext cx="337343" cy="267551"/>
      </dsp:txXfrm>
    </dsp:sp>
    <dsp:sp modelId="{0F944A36-7E82-4900-8FD9-B641344CD906}">
      <dsp:nvSpPr>
        <dsp:cNvPr id="0" name=""/>
        <dsp:cNvSpPr/>
      </dsp:nvSpPr>
      <dsp:spPr>
        <a:xfrm>
          <a:off x="5507676" y="0"/>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dirty="0" smtClean="0"/>
            <a:t>Split data into </a:t>
          </a:r>
          <a:r>
            <a:rPr lang="en-US" sz="1300" kern="1200" dirty="0" err="1" smtClean="0"/>
            <a:t>Xtrain</a:t>
          </a:r>
          <a:r>
            <a:rPr lang="en-US" sz="1300" kern="1200" dirty="0" smtClean="0"/>
            <a:t>, </a:t>
          </a:r>
          <a:r>
            <a:rPr lang="en-US" sz="1300" kern="1200" dirty="0" err="1" smtClean="0"/>
            <a:t>Xtest</a:t>
          </a:r>
          <a:r>
            <a:rPr lang="en-US" sz="1300" kern="1200" dirty="0" smtClean="0"/>
            <a:t>, </a:t>
          </a:r>
          <a:r>
            <a:rPr lang="en-US" sz="1300" kern="1200" dirty="0" err="1" smtClean="0"/>
            <a:t>Ytrain</a:t>
          </a:r>
          <a:r>
            <a:rPr lang="en-US" sz="1300" kern="1200" dirty="0" smtClean="0"/>
            <a:t>, and </a:t>
          </a:r>
          <a:r>
            <a:rPr lang="en-US" sz="1300" kern="1200" dirty="0" err="1" smtClean="0"/>
            <a:t>Ytest</a:t>
          </a:r>
          <a:endParaRPr lang="en-US" sz="1300" kern="1200" dirty="0" smtClean="0"/>
        </a:p>
      </dsp:txBody>
      <dsp:txXfrm>
        <a:off x="5539274" y="31598"/>
        <a:ext cx="1734857" cy="1015636"/>
      </dsp:txXfrm>
    </dsp:sp>
    <dsp:sp modelId="{FB08552D-F305-4764-B748-EF083004FD9E}">
      <dsp:nvSpPr>
        <dsp:cNvPr id="0" name=""/>
        <dsp:cNvSpPr/>
      </dsp:nvSpPr>
      <dsp:spPr>
        <a:xfrm rot="5400000">
          <a:off x="6215446" y="1205909"/>
          <a:ext cx="382513"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6272927" y="1237611"/>
        <a:ext cx="267551" cy="267759"/>
      </dsp:txXfrm>
    </dsp:sp>
    <dsp:sp modelId="{C00CC447-F4B3-47EB-91C5-C470D2AAAB08}">
      <dsp:nvSpPr>
        <dsp:cNvPr id="0" name=""/>
        <dsp:cNvSpPr/>
      </dsp:nvSpPr>
      <dsp:spPr>
        <a:xfrm>
          <a:off x="5507676" y="1800554"/>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dirty="0" smtClean="0"/>
            <a:t>Create Machine Learning models</a:t>
          </a:r>
          <a:endParaRPr lang="en-US" sz="1300" kern="1200" dirty="0"/>
        </a:p>
      </dsp:txBody>
      <dsp:txXfrm>
        <a:off x="5539274" y="1832152"/>
        <a:ext cx="1734857" cy="1015636"/>
      </dsp:txXfrm>
    </dsp:sp>
    <dsp:sp modelId="{C228D9A0-7666-40C9-A90D-54CA402976A2}">
      <dsp:nvSpPr>
        <dsp:cNvPr id="0" name=""/>
        <dsp:cNvSpPr/>
      </dsp:nvSpPr>
      <dsp:spPr>
        <a:xfrm rot="10826169">
          <a:off x="4840991" y="2106886"/>
          <a:ext cx="471132"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10800000">
        <a:off x="4974764" y="2196578"/>
        <a:ext cx="337357" cy="267551"/>
      </dsp:txXfrm>
    </dsp:sp>
    <dsp:sp modelId="{0194A371-AB8C-4204-9983-FD960AD8A449}">
      <dsp:nvSpPr>
        <dsp:cNvPr id="0" name=""/>
        <dsp:cNvSpPr/>
      </dsp:nvSpPr>
      <dsp:spPr>
        <a:xfrm>
          <a:off x="2820719" y="1780101"/>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dirty="0" smtClean="0"/>
            <a:t>Tune the </a:t>
          </a:r>
          <a:r>
            <a:rPr lang="en-US" sz="1300" kern="1200" dirty="0" err="1" smtClean="0"/>
            <a:t>hyperparameter</a:t>
          </a:r>
          <a:r>
            <a:rPr lang="en-US" sz="1300" kern="1200" dirty="0" smtClean="0"/>
            <a:t> to find the best </a:t>
          </a:r>
          <a:r>
            <a:rPr lang="en-US" sz="1300" kern="1200" dirty="0" err="1" smtClean="0"/>
            <a:t>hyperparameter</a:t>
          </a:r>
          <a:r>
            <a:rPr lang="en-US" sz="1300" kern="1200" dirty="0" smtClean="0"/>
            <a:t> for train data</a:t>
          </a:r>
          <a:endParaRPr lang="en-US" sz="1300" kern="1200" dirty="0"/>
        </a:p>
      </dsp:txBody>
      <dsp:txXfrm>
        <a:off x="2852317" y="1811699"/>
        <a:ext cx="1734857" cy="1015636"/>
      </dsp:txXfrm>
    </dsp:sp>
    <dsp:sp modelId="{B030E919-747A-43AE-82B3-944D971A4E07}">
      <dsp:nvSpPr>
        <dsp:cNvPr id="0" name=""/>
        <dsp:cNvSpPr/>
      </dsp:nvSpPr>
      <dsp:spPr>
        <a:xfrm rot="10772513">
          <a:off x="2250684" y="2106694"/>
          <a:ext cx="402832" cy="4459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10800000">
        <a:off x="2371532" y="2195394"/>
        <a:ext cx="281982" cy="267551"/>
      </dsp:txXfrm>
    </dsp:sp>
    <dsp:sp modelId="{5FA92EFB-5D03-491E-9CE9-005BCC72ADC2}">
      <dsp:nvSpPr>
        <dsp:cNvPr id="0" name=""/>
        <dsp:cNvSpPr/>
      </dsp:nvSpPr>
      <dsp:spPr>
        <a:xfrm>
          <a:off x="262628" y="1800554"/>
          <a:ext cx="1798053" cy="1078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dirty="0" smtClean="0"/>
            <a:t>Calculate Accuracy of model with test data</a:t>
          </a:r>
          <a:endParaRPr lang="en-US" sz="1300" kern="1200" dirty="0"/>
        </a:p>
      </dsp:txBody>
      <dsp:txXfrm>
        <a:off x="294226" y="1832152"/>
        <a:ext cx="1734857" cy="1015636"/>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12/16/2021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311865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2020278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2946546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12/16/2021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4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github.com/fauzi417/Final-Chapter-IBM-Data-Science-Space-X"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051156"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Fauzi </a:t>
            </a:r>
            <a:r>
              <a:rPr lang="en-US" dirty="0" err="1" smtClean="0">
                <a:solidFill>
                  <a:schemeClr val="bg2"/>
                </a:solidFill>
                <a:latin typeface="Abadi"/>
                <a:ea typeface="SF Pro" pitchFamily="2" charset="0"/>
                <a:cs typeface="SF Pro" pitchFamily="2" charset="0"/>
              </a:rPr>
              <a:t>Achmad</a:t>
            </a:r>
            <a:r>
              <a:rPr lang="en-US" dirty="0" smtClean="0">
                <a:solidFill>
                  <a:schemeClr val="bg2"/>
                </a:solidFill>
                <a:latin typeface="Abadi"/>
                <a:ea typeface="SF Pro" pitchFamily="2" charset="0"/>
                <a:cs typeface="SF Pro" pitchFamily="2" charset="0"/>
              </a:rPr>
              <a:t> Ramadhan</a:t>
            </a:r>
          </a:p>
          <a:p>
            <a:r>
              <a:rPr lang="en-US" dirty="0" smtClean="0">
                <a:solidFill>
                  <a:schemeClr val="bg2"/>
                </a:solidFill>
                <a:latin typeface="Abadi"/>
                <a:ea typeface="SF Pro" pitchFamily="2" charset="0"/>
                <a:cs typeface="SF Pro" pitchFamily="2" charset="0"/>
              </a:rPr>
              <a:t>December 2021</a:t>
            </a:r>
            <a:endParaRPr lang="en-US" dirty="0">
              <a:solidFill>
                <a:schemeClr val="bg2"/>
              </a:solidFill>
              <a:latin typeface="Abadi"/>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6117" y="6048658"/>
            <a:ext cx="8975652" cy="4351338"/>
          </a:xfrm>
          <a:prstGeom prst="rect">
            <a:avLst/>
          </a:prstGeom>
        </p:spPr>
        <p:txBody>
          <a:bodyPr/>
          <a:lstStyle/>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7" name="Diagram 6"/>
          <p:cNvGraphicFramePr/>
          <p:nvPr>
            <p:extLst>
              <p:ext uri="{D42A27DB-BD31-4B8C-83A1-F6EECF244321}">
                <p14:modId xmlns:p14="http://schemas.microsoft.com/office/powerpoint/2010/main" val="3745438589"/>
              </p:ext>
            </p:extLst>
          </p:nvPr>
        </p:nvGraphicFramePr>
        <p:xfrm>
          <a:off x="6266200" y="2128485"/>
          <a:ext cx="5191772" cy="2879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 Placeholder 2">
            <a:extLst>
              <a:ext uri="{FF2B5EF4-FFF2-40B4-BE49-F238E27FC236}">
                <a16:creationId xmlns:a16="http://schemas.microsoft.com/office/drawing/2014/main" id="{AB0AB2AC-B7E6-6849-9AE9-697369407F8F}"/>
              </a:ext>
            </a:extLst>
          </p:cNvPr>
          <p:cNvSpPr txBox="1">
            <a:spLocks/>
          </p:cNvSpPr>
          <p:nvPr/>
        </p:nvSpPr>
        <p:spPr>
          <a:xfrm>
            <a:off x="820738" y="1702948"/>
            <a:ext cx="5297960" cy="4626986"/>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Data Wrangling</a:t>
            </a:r>
          </a:p>
          <a:p>
            <a:pPr>
              <a:lnSpc>
                <a:spcPct val="100000"/>
              </a:lnSpc>
              <a:spcBef>
                <a:spcPts val="1400"/>
              </a:spcBef>
              <a:buFontTx/>
              <a:buChar char="-"/>
            </a:pPr>
            <a:r>
              <a:rPr lang="en-US" sz="2200" dirty="0" smtClean="0">
                <a:solidFill>
                  <a:schemeClr val="accent3">
                    <a:lumMod val="25000"/>
                  </a:schemeClr>
                </a:solidFill>
                <a:latin typeface="Abadi" panose="020B0604020104020204" pitchFamily="34" charset="0"/>
              </a:rPr>
              <a:t>As of the last step in the flowchart, we create </a:t>
            </a:r>
            <a:r>
              <a:rPr lang="en-US" sz="2200" dirty="0">
                <a:solidFill>
                  <a:schemeClr val="accent3">
                    <a:lumMod val="25000"/>
                  </a:schemeClr>
                </a:solidFill>
                <a:latin typeface="Abadi" panose="020B0604020104020204" pitchFamily="34" charset="0"/>
              </a:rPr>
              <a:t>a list where the </a:t>
            </a:r>
            <a:r>
              <a:rPr lang="en-US" sz="2200" dirty="0" smtClean="0">
                <a:solidFill>
                  <a:schemeClr val="accent3">
                    <a:lumMod val="25000"/>
                  </a:schemeClr>
                </a:solidFill>
                <a:latin typeface="Abadi" panose="020B0604020104020204" pitchFamily="34" charset="0"/>
              </a:rPr>
              <a:t>Outcome is failure = 0; </a:t>
            </a:r>
            <a:r>
              <a:rPr lang="en-US" sz="2200" dirty="0">
                <a:solidFill>
                  <a:schemeClr val="accent3">
                    <a:lumMod val="25000"/>
                  </a:schemeClr>
                </a:solidFill>
                <a:latin typeface="Abadi" panose="020B0604020104020204" pitchFamily="34" charset="0"/>
              </a:rPr>
              <a:t>otherwise, </a:t>
            </a:r>
            <a:r>
              <a:rPr lang="en-US" sz="2200" dirty="0" smtClean="0">
                <a:solidFill>
                  <a:schemeClr val="accent3">
                    <a:lumMod val="25000"/>
                  </a:schemeClr>
                </a:solidFill>
                <a:latin typeface="Abadi" panose="020B0604020104020204" pitchFamily="34" charset="0"/>
              </a:rPr>
              <a:t>= 1.</a:t>
            </a:r>
          </a:p>
          <a:p>
            <a:pPr>
              <a:lnSpc>
                <a:spcPct val="100000"/>
              </a:lnSpc>
              <a:spcBef>
                <a:spcPts val="1400"/>
              </a:spcBef>
              <a:buFontTx/>
              <a:buChar char="-"/>
            </a:pPr>
            <a:r>
              <a:rPr lang="en-US" sz="2200" dirty="0" smtClean="0">
                <a:solidFill>
                  <a:schemeClr val="accent3">
                    <a:lumMod val="25000"/>
                  </a:schemeClr>
                </a:solidFill>
                <a:latin typeface="Abadi" panose="020B0604020104020204" pitchFamily="34" charset="0"/>
              </a:rPr>
              <a:t>Where failure </a:t>
            </a:r>
            <a:r>
              <a:rPr lang="en-US" sz="2200" dirty="0">
                <a:solidFill>
                  <a:schemeClr val="accent3">
                    <a:lumMod val="25000"/>
                  </a:schemeClr>
                </a:solidFill>
                <a:latin typeface="Abadi" panose="020B0604020104020204" pitchFamily="34" charset="0"/>
              </a:rPr>
              <a:t>is 'False ASDS', 'False Ocean', 'False RTLS', 'None ASDS', 'None </a:t>
            </a:r>
            <a:r>
              <a:rPr lang="en-US" sz="2200" dirty="0" err="1" smtClean="0">
                <a:solidFill>
                  <a:schemeClr val="accent3">
                    <a:lumMod val="25000"/>
                  </a:schemeClr>
                </a:solidFill>
                <a:latin typeface="Abadi" panose="020B0604020104020204" pitchFamily="34" charset="0"/>
              </a:rPr>
              <a:t>None</a:t>
            </a:r>
            <a:r>
              <a:rPr lang="en-US" sz="2200" dirty="0" smtClean="0">
                <a:solidFill>
                  <a:schemeClr val="accent3">
                    <a:lumMod val="25000"/>
                  </a:schemeClr>
                </a:solidFill>
                <a:latin typeface="Abadi" panose="020B0604020104020204" pitchFamily="34" charset="0"/>
              </a:rPr>
              <a:t>‘, other than that is successful outcome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1400" dirty="0">
                <a:solidFill>
                  <a:schemeClr val="accent3">
                    <a:lumMod val="25000"/>
                  </a:schemeClr>
                </a:solidFill>
                <a:latin typeface="Abadi"/>
              </a:rPr>
              <a:t>https://</a:t>
            </a:r>
            <a:r>
              <a:rPr lang="en-US" sz="1400" dirty="0" smtClean="0">
                <a:solidFill>
                  <a:schemeClr val="accent3">
                    <a:lumMod val="25000"/>
                  </a:schemeClr>
                </a:solidFill>
                <a:latin typeface="Abadi"/>
              </a:rPr>
              <a:t>github.com/fauzi417/Final-Chapter-IBM-Data-Science-Space-X/blob/main/Wrangling.ipynb</a:t>
            </a:r>
            <a:endParaRPr lang="en-US" sz="1400" dirty="0">
              <a:solidFill>
                <a:schemeClr val="accent3">
                  <a:lumMod val="25000"/>
                </a:schemeClr>
              </a:solidFill>
              <a:latin typeface="Abadi"/>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5429"/>
            <a:ext cx="9745589" cy="4351338"/>
          </a:xfrm>
          <a:prstGeom prst="rect">
            <a:avLst/>
          </a:prstGeom>
        </p:spPr>
        <p:txBody>
          <a:bodyPr lIns="91440" tIns="45720" rIns="91440" bIns="45720" anchor="t"/>
          <a:lstStyle/>
          <a:p>
            <a:r>
              <a:rPr lang="en-US" sz="1800" dirty="0" smtClean="0"/>
              <a:t>In this part we visualize variable vs other variable to see the relationship between the 2 variables</a:t>
            </a:r>
          </a:p>
          <a:p>
            <a:r>
              <a:rPr lang="en-US" sz="1800" dirty="0" smtClean="0"/>
              <a:t>List of Variables visualize :</a:t>
            </a:r>
          </a:p>
          <a:p>
            <a:pPr marL="0" indent="0">
              <a:buNone/>
            </a:pPr>
            <a:r>
              <a:rPr lang="en-US" sz="1800" dirty="0" smtClean="0"/>
              <a:t>- </a:t>
            </a:r>
            <a:r>
              <a:rPr lang="en-US" sz="1800" dirty="0"/>
              <a:t>Flight Number and </a:t>
            </a:r>
            <a:r>
              <a:rPr lang="en-US" sz="1800" dirty="0" err="1" smtClean="0"/>
              <a:t>PayloadMass</a:t>
            </a:r>
            <a:r>
              <a:rPr lang="en-US" sz="1800" dirty="0" smtClean="0"/>
              <a:t> (Scatter Plot)</a:t>
            </a:r>
          </a:p>
          <a:p>
            <a:pPr>
              <a:buFontTx/>
              <a:buChar char="-"/>
            </a:pPr>
            <a:r>
              <a:rPr lang="en-US" sz="1800" dirty="0" smtClean="0"/>
              <a:t>Flight </a:t>
            </a:r>
            <a:r>
              <a:rPr lang="en-US" sz="1800" dirty="0"/>
              <a:t>Number and Launch </a:t>
            </a:r>
            <a:r>
              <a:rPr lang="en-US" sz="1800" dirty="0" smtClean="0"/>
              <a:t>Site</a:t>
            </a:r>
            <a:r>
              <a:rPr lang="en-US" sz="1800" dirty="0"/>
              <a:t> (Scatter Plot)</a:t>
            </a:r>
            <a:endParaRPr lang="en-US" sz="1800" dirty="0" smtClean="0"/>
          </a:p>
          <a:p>
            <a:pPr>
              <a:buFontTx/>
              <a:buChar char="-"/>
            </a:pPr>
            <a:r>
              <a:rPr lang="en-US" sz="1800" dirty="0"/>
              <a:t>Payload and Launch </a:t>
            </a:r>
            <a:r>
              <a:rPr lang="en-US" sz="1800" dirty="0" smtClean="0"/>
              <a:t>Site</a:t>
            </a:r>
            <a:r>
              <a:rPr lang="en-US" sz="1800" dirty="0"/>
              <a:t> (Scatter Plot)</a:t>
            </a:r>
            <a:endParaRPr lang="en-US" sz="1800" dirty="0" smtClean="0"/>
          </a:p>
          <a:p>
            <a:pPr>
              <a:buFontTx/>
              <a:buChar char="-"/>
            </a:pPr>
            <a:r>
              <a:rPr lang="en-US" sz="1800" dirty="0" smtClean="0"/>
              <a:t>Success </a:t>
            </a:r>
            <a:r>
              <a:rPr lang="en-US" sz="1800" dirty="0"/>
              <a:t>rate of each orbit </a:t>
            </a:r>
            <a:r>
              <a:rPr lang="en-US" sz="1800" dirty="0" smtClean="0"/>
              <a:t>type</a:t>
            </a:r>
            <a:r>
              <a:rPr lang="en-US" sz="1800" dirty="0"/>
              <a:t> </a:t>
            </a:r>
            <a:r>
              <a:rPr lang="en-US" sz="1800" dirty="0" smtClean="0"/>
              <a:t>(Bar </a:t>
            </a:r>
            <a:r>
              <a:rPr lang="en-US" sz="1800" dirty="0"/>
              <a:t>Plot)</a:t>
            </a:r>
            <a:endParaRPr lang="en-US" sz="1800" dirty="0" smtClean="0"/>
          </a:p>
          <a:p>
            <a:pPr>
              <a:buFontTx/>
              <a:buChar char="-"/>
            </a:pPr>
            <a:r>
              <a:rPr lang="en-US" sz="1800" dirty="0" err="1"/>
              <a:t>FlightNumber</a:t>
            </a:r>
            <a:r>
              <a:rPr lang="en-US" sz="1800" dirty="0"/>
              <a:t> and Orbit </a:t>
            </a:r>
            <a:r>
              <a:rPr lang="en-US" sz="1800" dirty="0" smtClean="0"/>
              <a:t>type</a:t>
            </a:r>
            <a:r>
              <a:rPr lang="en-US" sz="1800" dirty="0"/>
              <a:t> (Scatter Plot)</a:t>
            </a:r>
            <a:endParaRPr lang="en-US" sz="1800" dirty="0" smtClean="0"/>
          </a:p>
          <a:p>
            <a:pPr>
              <a:buFontTx/>
              <a:buChar char="-"/>
            </a:pPr>
            <a:r>
              <a:rPr lang="en-US" sz="1800" dirty="0"/>
              <a:t>Payload and Orbit </a:t>
            </a:r>
            <a:r>
              <a:rPr lang="en-US" sz="1800" dirty="0" smtClean="0"/>
              <a:t>type</a:t>
            </a:r>
            <a:r>
              <a:rPr lang="en-US" sz="1800" dirty="0"/>
              <a:t> (Scatter Plot)</a:t>
            </a:r>
            <a:endParaRPr lang="en-US" sz="1800" dirty="0" smtClean="0"/>
          </a:p>
          <a:p>
            <a:pPr>
              <a:buFontTx/>
              <a:buChar char="-"/>
            </a:pPr>
            <a:r>
              <a:rPr lang="en-US" sz="1800" dirty="0" smtClean="0"/>
              <a:t>The </a:t>
            </a:r>
            <a:r>
              <a:rPr lang="en-US" sz="1800" dirty="0"/>
              <a:t>launch success yearly </a:t>
            </a:r>
            <a:r>
              <a:rPr lang="en-US" sz="1800" dirty="0" smtClean="0"/>
              <a:t>trend</a:t>
            </a:r>
            <a:r>
              <a:rPr lang="en-US" sz="1800" dirty="0"/>
              <a:t> </a:t>
            </a:r>
            <a:r>
              <a:rPr lang="en-US" sz="1800" dirty="0" smtClean="0"/>
              <a:t>(Line </a:t>
            </a:r>
            <a:r>
              <a:rPr lang="en-US" sz="1800" dirty="0"/>
              <a:t>Plot</a:t>
            </a:r>
            <a:r>
              <a:rPr lang="en-US" sz="1800" dirty="0" smtClean="0"/>
              <a:t>)</a:t>
            </a:r>
          </a:p>
          <a:p>
            <a:r>
              <a:rPr lang="en-US" sz="1800" dirty="0" smtClean="0"/>
              <a:t>Features Engineer that done in this part is create dummy variables for categorical </a:t>
            </a:r>
            <a:r>
              <a:rPr lang="en-US" sz="1800" dirty="0"/>
              <a:t>columns (</a:t>
            </a:r>
            <a:r>
              <a:rPr lang="en-US" sz="1800" dirty="0" err="1" smtClean="0"/>
              <a:t>FlightNumber</a:t>
            </a:r>
            <a:r>
              <a:rPr lang="en-US" sz="1800" dirty="0" smtClean="0"/>
              <a:t>, </a:t>
            </a:r>
            <a:r>
              <a:rPr lang="en-US" sz="1800" dirty="0" err="1" smtClean="0"/>
              <a:t>PayloadMass</a:t>
            </a:r>
            <a:r>
              <a:rPr lang="en-US" sz="1800" dirty="0" smtClean="0"/>
              <a:t>, Orbit, </a:t>
            </a:r>
            <a:r>
              <a:rPr lang="en-US" sz="1800" dirty="0" err="1" smtClean="0"/>
              <a:t>LaunchSite</a:t>
            </a:r>
            <a:r>
              <a:rPr lang="en-US" sz="1800" dirty="0" smtClean="0"/>
              <a:t>, Flights, </a:t>
            </a:r>
            <a:r>
              <a:rPr lang="en-US" sz="1800" dirty="0" err="1" smtClean="0"/>
              <a:t>GridFins</a:t>
            </a:r>
            <a:r>
              <a:rPr lang="en-US" sz="1800" dirty="0" smtClean="0"/>
              <a:t>, Reused, Legs, </a:t>
            </a:r>
            <a:r>
              <a:rPr lang="en-US" sz="1800" dirty="0" err="1" smtClean="0"/>
              <a:t>LandingPad</a:t>
            </a:r>
            <a:r>
              <a:rPr lang="en-US" sz="1800" dirty="0" smtClean="0"/>
              <a:t>, Block, </a:t>
            </a:r>
            <a:r>
              <a:rPr lang="en-US" sz="1800" dirty="0" err="1" smtClean="0"/>
              <a:t>ReusedCount</a:t>
            </a:r>
            <a:r>
              <a:rPr lang="en-US" sz="1800" dirty="0" smtClean="0"/>
              <a:t>, Serial)</a:t>
            </a:r>
          </a:p>
          <a:p>
            <a:pPr marL="0" indent="0">
              <a:lnSpc>
                <a:spcPct val="100000"/>
              </a:lnSpc>
              <a:spcBef>
                <a:spcPts val="1400"/>
              </a:spcBef>
              <a:buNone/>
            </a:pPr>
            <a:r>
              <a:rPr lang="en-US" sz="1400" dirty="0">
                <a:solidFill>
                  <a:schemeClr val="accent3">
                    <a:lumMod val="25000"/>
                  </a:schemeClr>
                </a:solidFill>
                <a:latin typeface="Abadi"/>
              </a:rPr>
              <a:t>https://github.com/fauzi417/Final-Chapter-IBM-Data-Science-Space-X/blob/main/EDA%20with%20Visualization.ipynb</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smtClean="0">
                <a:solidFill>
                  <a:schemeClr val="accent3">
                    <a:lumMod val="25000"/>
                  </a:schemeClr>
                </a:solidFill>
                <a:latin typeface="Abadi"/>
              </a:rPr>
              <a:t>Load Data to SQL and Connect python to database</a:t>
            </a:r>
          </a:p>
          <a:p>
            <a:pPr>
              <a:lnSpc>
                <a:spcPct val="100000"/>
              </a:lnSpc>
              <a:spcBef>
                <a:spcPts val="1400"/>
              </a:spcBef>
            </a:pPr>
            <a:r>
              <a:rPr lang="en-US" sz="2200" dirty="0" smtClean="0">
                <a:solidFill>
                  <a:schemeClr val="accent3">
                    <a:lumMod val="25000"/>
                  </a:schemeClr>
                </a:solidFill>
                <a:latin typeface="Abadi"/>
              </a:rPr>
              <a:t>Query information about the data like unique value of launch site, total payload mass carried, </a:t>
            </a:r>
            <a:r>
              <a:rPr lang="en-US" sz="2200" dirty="0" err="1" smtClean="0">
                <a:solidFill>
                  <a:schemeClr val="accent3">
                    <a:lumMod val="25000"/>
                  </a:schemeClr>
                </a:solidFill>
                <a:latin typeface="Abadi"/>
              </a:rPr>
              <a:t>avg</a:t>
            </a:r>
            <a:r>
              <a:rPr lang="en-US" sz="2200" dirty="0" smtClean="0">
                <a:solidFill>
                  <a:schemeClr val="accent3">
                    <a:lumMod val="25000"/>
                  </a:schemeClr>
                </a:solidFill>
                <a:latin typeface="Abadi"/>
              </a:rPr>
              <a:t> payload mass carried, first ever successful landing </a:t>
            </a:r>
            <a:r>
              <a:rPr lang="en-US" sz="2200" dirty="0">
                <a:solidFill>
                  <a:schemeClr val="accent3">
                    <a:lumMod val="25000"/>
                  </a:schemeClr>
                </a:solidFill>
                <a:latin typeface="Abadi"/>
              </a:rPr>
              <a:t>in ground, boosters which have success in drone ship and have payload mass greater than 4000 but less than 6000, List the total number of successful and failure mission outcomes, List the names of the </a:t>
            </a:r>
            <a:r>
              <a:rPr lang="en-US" sz="2200" dirty="0" err="1">
                <a:solidFill>
                  <a:schemeClr val="accent3">
                    <a:lumMod val="25000"/>
                  </a:schemeClr>
                </a:solidFill>
                <a:latin typeface="Abadi"/>
              </a:rPr>
              <a:t>booster_versions</a:t>
            </a:r>
            <a:r>
              <a:rPr lang="en-US" sz="2200" dirty="0">
                <a:solidFill>
                  <a:schemeClr val="accent3">
                    <a:lumMod val="25000"/>
                  </a:schemeClr>
                </a:solidFill>
                <a:latin typeface="Abadi"/>
              </a:rPr>
              <a:t> which have carried the maximum payload mass, 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 and Rank the count of landing outcomes (such as Failure (drone ship) or Success (ground pad)) between the date 2010-06-04 and 2017-03-20</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400" dirty="0">
                <a:solidFill>
                  <a:schemeClr val="accent3">
                    <a:lumMod val="25000"/>
                  </a:schemeClr>
                </a:solidFill>
                <a:latin typeface="Abadi"/>
              </a:rPr>
              <a:t>https://github.com/fauzi417/Final-Chapter-IBM-Data-Science-Space-X/blob/main/EDA%20with%20SQL%20lab.ipynb</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 all launch sites on a </a:t>
            </a:r>
            <a:r>
              <a:rPr lang="en-US" sz="2200" dirty="0" smtClean="0">
                <a:solidFill>
                  <a:schemeClr val="accent3">
                    <a:lumMod val="25000"/>
                  </a:schemeClr>
                </a:solidFill>
                <a:latin typeface="Abadi" panose="020B0604020104020204" pitchFamily="34" charset="0"/>
              </a:rPr>
              <a:t>map with circles and markers (name)</a:t>
            </a:r>
          </a:p>
          <a:p>
            <a:pPr>
              <a:lnSpc>
                <a:spcPct val="100000"/>
              </a:lnSpc>
              <a:spcBef>
                <a:spcPts val="1400"/>
              </a:spcBef>
            </a:pPr>
            <a:r>
              <a:rPr lang="en-US" sz="2200" dirty="0">
                <a:solidFill>
                  <a:schemeClr val="accent3">
                    <a:lumMod val="25000"/>
                  </a:schemeClr>
                </a:solidFill>
                <a:latin typeface="Abadi" panose="020B0604020104020204" pitchFamily="34" charset="0"/>
              </a:rPr>
              <a:t>Mark the success/failed launches for each site on the map</a:t>
            </a:r>
          </a:p>
          <a:p>
            <a:pPr>
              <a:lnSpc>
                <a:spcPct val="100000"/>
              </a:lnSpc>
              <a:spcBef>
                <a:spcPts val="1400"/>
              </a:spcBef>
            </a:pPr>
            <a:r>
              <a:rPr lang="en-US" sz="2200" dirty="0">
                <a:solidFill>
                  <a:schemeClr val="accent3">
                    <a:lumMod val="25000"/>
                  </a:schemeClr>
                </a:solidFill>
                <a:latin typeface="Abadi" panose="020B0604020104020204" pitchFamily="34" charset="0"/>
              </a:rPr>
              <a:t>Calculate the distances between a launch site to its </a:t>
            </a:r>
            <a:r>
              <a:rPr lang="en-US" sz="2200" dirty="0" smtClean="0">
                <a:solidFill>
                  <a:schemeClr val="accent3">
                    <a:lumMod val="25000"/>
                  </a:schemeClr>
                </a:solidFill>
                <a:latin typeface="Abadi" panose="020B0604020104020204" pitchFamily="34" charset="0"/>
              </a:rPr>
              <a:t>proximities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The purposes of interactive map is to visualize where did the launches take places and where successful landing and failure landing take places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1400" dirty="0">
                <a:solidFill>
                  <a:schemeClr val="accent3">
                    <a:lumMod val="25000"/>
                  </a:schemeClr>
                </a:solidFill>
                <a:latin typeface="Abadi"/>
              </a:rPr>
              <a:t>https://github.com/fauzi417/Final-Chapter-IBM-Data-Science-Space-X/blob/main/Interactive%20Visual%20Analytics%20with%20Folium.ipynb</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Build dashboard of scatter plot and pie chart</a:t>
            </a:r>
          </a:p>
          <a:p>
            <a:pPr>
              <a:lnSpc>
                <a:spcPct val="100000"/>
              </a:lnSpc>
              <a:spcBef>
                <a:spcPts val="1400"/>
              </a:spcBef>
            </a:pPr>
            <a:r>
              <a:rPr lang="en-US" sz="2200" dirty="0" smtClean="0">
                <a:solidFill>
                  <a:schemeClr val="accent3">
                    <a:lumMod val="25000"/>
                  </a:schemeClr>
                </a:solidFill>
                <a:latin typeface="Abadi" panose="020B0604020104020204" pitchFamily="34" charset="0"/>
              </a:rPr>
              <a:t>Scatter plot can customize the input of payload mass from 0 to 10000kg and can choose all launch sites or single site, help us to figure out how relationship between payload mass and successful landing</a:t>
            </a:r>
          </a:p>
          <a:p>
            <a:pPr>
              <a:lnSpc>
                <a:spcPct val="100000"/>
              </a:lnSpc>
              <a:spcBef>
                <a:spcPts val="1400"/>
              </a:spcBef>
            </a:pPr>
            <a:r>
              <a:rPr lang="en-US" sz="2200" dirty="0" smtClean="0">
                <a:solidFill>
                  <a:schemeClr val="accent3">
                    <a:lumMod val="25000"/>
                  </a:schemeClr>
                </a:solidFill>
                <a:latin typeface="Abadi" panose="020B0604020104020204" pitchFamily="34" charset="0"/>
              </a:rPr>
              <a:t>Pie chart shows portion of successful and failure landing of all sites or single sites, this chart help us to visualize successful landing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400" dirty="0">
                <a:solidFill>
                  <a:schemeClr val="accent3">
                    <a:lumMod val="25000"/>
                  </a:schemeClr>
                </a:solidFill>
                <a:latin typeface="Abadi"/>
              </a:rPr>
              <a:t>https://github.com/fauzi417/Final-Chapter-IBM-Data-Science-Space-X/blob/main/Dash.py</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Text Placeholder 2">
            <a:extLst>
              <a:ext uri="{FF2B5EF4-FFF2-40B4-BE49-F238E27FC236}">
                <a16:creationId xmlns:a16="http://schemas.microsoft.com/office/drawing/2014/main" id="{AB0AB2AC-B7E6-6849-9AE9-697369407F8F}"/>
              </a:ext>
            </a:extLst>
          </p:cNvPr>
          <p:cNvSpPr txBox="1">
            <a:spLocks/>
          </p:cNvSpPr>
          <p:nvPr/>
        </p:nvSpPr>
        <p:spPr>
          <a:xfrm>
            <a:off x="820738" y="1702948"/>
            <a:ext cx="5297960" cy="4626986"/>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Predictive Analysis – Classification</a:t>
            </a: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1400" dirty="0">
                <a:solidFill>
                  <a:schemeClr val="accent3">
                    <a:lumMod val="25000"/>
                  </a:schemeClr>
                </a:solidFill>
                <a:latin typeface="Abadi"/>
              </a:rPr>
              <a:t>https://github.com/fauzi417/Final-Chapter-IBM-Data-Science-Space-X/blob/main/Data%20Collection%20with%20Web%20Scraping.ipynb</a:t>
            </a:r>
            <a:endParaRPr lang="en-US" dirty="0" smtClean="0"/>
          </a:p>
          <a:p>
            <a:endParaRPr lang="en-US" dirty="0"/>
          </a:p>
        </p:txBody>
      </p:sp>
      <p:graphicFrame>
        <p:nvGraphicFramePr>
          <p:cNvPr id="7" name="Diagram 6"/>
          <p:cNvGraphicFramePr/>
          <p:nvPr>
            <p:extLst>
              <p:ext uri="{D42A27DB-BD31-4B8C-83A1-F6EECF244321}">
                <p14:modId xmlns:p14="http://schemas.microsoft.com/office/powerpoint/2010/main" val="1131096840"/>
              </p:ext>
            </p:extLst>
          </p:nvPr>
        </p:nvGraphicFramePr>
        <p:xfrm>
          <a:off x="2308062" y="2319602"/>
          <a:ext cx="7744298" cy="2879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928674" y="1413419"/>
            <a:ext cx="10356937" cy="46198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600" dirty="0" smtClean="0">
                <a:solidFill>
                  <a:schemeClr val="accent3">
                    <a:lumMod val="25000"/>
                  </a:schemeClr>
                </a:solidFill>
                <a:latin typeface="Abadi" panose="020B0604020104020204" pitchFamily="34" charset="0"/>
              </a:rPr>
              <a:t>With EDA we get some variables vs variables scatter plot give us more information about successful landing and failure landing</a:t>
            </a:r>
            <a:r>
              <a:rPr lang="en-US" sz="1600" dirty="0">
                <a:solidFill>
                  <a:schemeClr val="accent3">
                    <a:lumMod val="25000"/>
                  </a:schemeClr>
                </a:solidFill>
                <a:latin typeface="Abadi" panose="020B0604020104020204" pitchFamily="34" charset="0"/>
              </a:rPr>
              <a:t>, also we can </a:t>
            </a:r>
            <a:r>
              <a:rPr lang="en-US" sz="1600" dirty="0" err="1">
                <a:solidFill>
                  <a:schemeClr val="accent3">
                    <a:lumMod val="25000"/>
                  </a:schemeClr>
                </a:solidFill>
                <a:latin typeface="Abadi" panose="020B0604020104020204" pitchFamily="34" charset="0"/>
              </a:rPr>
              <a:t>can</a:t>
            </a:r>
            <a:r>
              <a:rPr lang="en-US" sz="1600" dirty="0">
                <a:solidFill>
                  <a:schemeClr val="accent3">
                    <a:lumMod val="25000"/>
                  </a:schemeClr>
                </a:solidFill>
                <a:latin typeface="Abadi" panose="020B0604020104020204" pitchFamily="34" charset="0"/>
              </a:rPr>
              <a:t> observe that the </a:t>
            </a:r>
            <a:r>
              <a:rPr lang="en-US" sz="1600" dirty="0" err="1">
                <a:solidFill>
                  <a:schemeClr val="accent3">
                    <a:lumMod val="25000"/>
                  </a:schemeClr>
                </a:solidFill>
                <a:latin typeface="Abadi" panose="020B0604020104020204" pitchFamily="34" charset="0"/>
              </a:rPr>
              <a:t>sucess</a:t>
            </a:r>
            <a:r>
              <a:rPr lang="en-US" sz="1600" dirty="0">
                <a:solidFill>
                  <a:schemeClr val="accent3">
                    <a:lumMod val="25000"/>
                  </a:schemeClr>
                </a:solidFill>
                <a:latin typeface="Abadi" panose="020B0604020104020204" pitchFamily="34" charset="0"/>
              </a:rPr>
              <a:t> rate since 2013 kept increasing till </a:t>
            </a:r>
            <a:r>
              <a:rPr lang="en-US" sz="1600" dirty="0" smtClean="0">
                <a:solidFill>
                  <a:schemeClr val="accent3">
                    <a:lumMod val="25000"/>
                  </a:schemeClr>
                </a:solidFill>
                <a:latin typeface="Abadi" panose="020B0604020104020204" pitchFamily="34" charset="0"/>
              </a:rPr>
              <a:t>2020, scatter plot and pie chart demo from dash is shown below</a:t>
            </a: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smtClean="0">
              <a:solidFill>
                <a:schemeClr val="accent3">
                  <a:lumMod val="25000"/>
                </a:schemeClr>
              </a:solidFill>
              <a:latin typeface="Abadi" panose="020B0604020104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smtClean="0">
              <a:solidFill>
                <a:schemeClr val="accent3">
                  <a:lumMod val="25000"/>
                </a:schemeClr>
              </a:solidFill>
              <a:latin typeface="Abadi" panose="020B0604020104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smtClean="0">
              <a:solidFill>
                <a:schemeClr val="accent3">
                  <a:lumMod val="25000"/>
                </a:schemeClr>
              </a:solidFill>
              <a:latin typeface="Abadi" panose="020B0604020104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smtClean="0">
              <a:solidFill>
                <a:schemeClr val="accent3">
                  <a:lumMod val="25000"/>
                </a:schemeClr>
              </a:solidFill>
              <a:latin typeface="Abadi" panose="020B0604020104020204" pitchFamily="34" charset="0"/>
            </a:endParaRPr>
          </a:p>
          <a:p>
            <a:pPr>
              <a:lnSpc>
                <a:spcPct val="100000"/>
              </a:lnSpc>
              <a:spcBef>
                <a:spcPts val="1400"/>
              </a:spcBef>
            </a:pPr>
            <a:r>
              <a:rPr lang="en-US" sz="1600" dirty="0" smtClean="0">
                <a:solidFill>
                  <a:schemeClr val="accent3">
                    <a:lumMod val="25000"/>
                  </a:schemeClr>
                </a:solidFill>
                <a:latin typeface="Abadi" panose="020B0604020104020204" pitchFamily="34" charset="0"/>
              </a:rPr>
              <a:t>With Predictive analysis, our Machine Learning models highest accuracy is around 83%</a:t>
            </a:r>
            <a:endParaRPr lang="en-US" sz="12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p:cNvPicPr>
            <a:picLocks noChangeAspect="1"/>
          </p:cNvPicPr>
          <p:nvPr/>
        </p:nvPicPr>
        <p:blipFill rotWithShape="1">
          <a:blip r:embed="rId4"/>
          <a:srcRect t="11653"/>
          <a:stretch/>
        </p:blipFill>
        <p:spPr>
          <a:xfrm>
            <a:off x="3069528" y="2338786"/>
            <a:ext cx="5916566" cy="2940267"/>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49864"/>
            <a:ext cx="10368159" cy="5157939"/>
          </a:xfrm>
          <a:prstGeom prst="rect">
            <a:avLst/>
          </a:prstGeom>
        </p:spPr>
        <p:txBody>
          <a:bodyPr>
            <a:normAutofit lnSpcReduction="10000"/>
          </a:bodyPr>
          <a:lstStyle/>
          <a:p>
            <a:pPr>
              <a:lnSpc>
                <a:spcPct val="100000"/>
              </a:lnSpc>
              <a:spcBef>
                <a:spcPts val="1400"/>
              </a:spcBef>
            </a:pPr>
            <a:r>
              <a:rPr lang="en-CA" sz="2200" dirty="0" smtClean="0">
                <a:solidFill>
                  <a:schemeClr val="accent3">
                    <a:lumMod val="25000"/>
                  </a:schemeClr>
                </a:solidFill>
                <a:latin typeface="Abadi" panose="020B0604020104020204" pitchFamily="34" charset="0"/>
              </a:rPr>
              <a:t>Scatter plot </a:t>
            </a:r>
            <a:r>
              <a:rPr lang="en-CA" sz="2200" dirty="0">
                <a:solidFill>
                  <a:schemeClr val="accent3">
                    <a:lumMod val="25000"/>
                  </a:schemeClr>
                </a:solidFill>
                <a:latin typeface="Abadi" panose="020B0604020104020204" pitchFamily="34" charset="0"/>
              </a:rPr>
              <a:t>of Flight Number vs. Launch </a:t>
            </a:r>
            <a:r>
              <a:rPr lang="en-CA" sz="2200" dirty="0" smtClean="0">
                <a:solidFill>
                  <a:schemeClr val="accent3">
                    <a:lumMod val="25000"/>
                  </a:schemeClr>
                </a:solidFill>
                <a:latin typeface="Abadi" panose="020B0604020104020204" pitchFamily="34" charset="0"/>
              </a:rPr>
              <a:t>Site</a:t>
            </a: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CA" sz="2200" dirty="0" smtClean="0">
                <a:solidFill>
                  <a:schemeClr val="accent3">
                    <a:lumMod val="25000"/>
                  </a:schemeClr>
                </a:solidFill>
                <a:latin typeface="Abadi" panose="020B0604020104020204" pitchFamily="34" charset="0"/>
              </a:rPr>
              <a:t>Blue is failure and orange is successful</a:t>
            </a:r>
          </a:p>
          <a:p>
            <a:pPr marL="0" indent="0">
              <a:lnSpc>
                <a:spcPct val="100000"/>
              </a:lnSpc>
              <a:spcBef>
                <a:spcPts val="1400"/>
              </a:spcBef>
              <a:buNone/>
            </a:pPr>
            <a:r>
              <a:rPr lang="en-CA" sz="2200" dirty="0" smtClean="0">
                <a:solidFill>
                  <a:schemeClr val="accent3">
                    <a:lumMod val="25000"/>
                  </a:schemeClr>
                </a:solidFill>
                <a:latin typeface="Abadi" panose="020B0604020104020204" pitchFamily="34" charset="0"/>
              </a:rPr>
              <a:t> </a:t>
            </a: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CCAFS </a:t>
            </a:r>
            <a:r>
              <a:rPr lang="en-US" sz="2200" dirty="0">
                <a:solidFill>
                  <a:schemeClr val="accent3">
                    <a:lumMod val="25000"/>
                  </a:schemeClr>
                </a:solidFill>
                <a:latin typeface="Abadi" panose="020B0604020104020204" pitchFamily="34" charset="0"/>
              </a:rPr>
              <a:t>SLC 40 has less success rate than VAFB SLC 43 and KSC LC 39A, also when flight number </a:t>
            </a:r>
            <a:r>
              <a:rPr lang="en-US" sz="2200" dirty="0" smtClean="0">
                <a:solidFill>
                  <a:schemeClr val="accent3">
                    <a:lumMod val="25000"/>
                  </a:schemeClr>
                </a:solidFill>
                <a:latin typeface="Abadi" panose="020B0604020104020204" pitchFamily="34" charset="0"/>
              </a:rPr>
              <a:t>increase, the </a:t>
            </a:r>
            <a:r>
              <a:rPr lang="en-US" sz="2200" dirty="0">
                <a:solidFill>
                  <a:schemeClr val="accent3">
                    <a:lumMod val="25000"/>
                  </a:schemeClr>
                </a:solidFill>
                <a:latin typeface="Abadi" panose="020B0604020104020204" pitchFamily="34" charset="0"/>
              </a:rPr>
              <a:t>first stage more likely to land success</a:t>
            </a: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309" y="1951819"/>
            <a:ext cx="11548496" cy="232707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49864"/>
            <a:ext cx="10368159" cy="5157939"/>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CA" sz="2200" dirty="0" smtClean="0">
                <a:solidFill>
                  <a:schemeClr val="accent3">
                    <a:lumMod val="25000"/>
                  </a:schemeClr>
                </a:solidFill>
                <a:latin typeface="Abadi" panose="020B0604020104020204" pitchFamily="34" charset="0"/>
              </a:rPr>
              <a:t>Scatter plot of Payload vs. Launch Site</a:t>
            </a: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r>
              <a:rPr lang="en-CA" sz="2200" dirty="0" smtClean="0">
                <a:solidFill>
                  <a:schemeClr val="accent3">
                    <a:lumMod val="25000"/>
                  </a:schemeClr>
                </a:solidFill>
                <a:latin typeface="Abadi" panose="020B0604020104020204" pitchFamily="34" charset="0"/>
              </a:rPr>
              <a:t>Blue is failure and orange is successful</a:t>
            </a:r>
          </a:p>
          <a:p>
            <a:pPr marL="0" indent="0">
              <a:lnSpc>
                <a:spcPct val="100000"/>
              </a:lnSpc>
              <a:spcBef>
                <a:spcPts val="1400"/>
              </a:spcBef>
              <a:buFont typeface="Arial" panose="020B0604020202020204" pitchFamily="34" charset="0"/>
              <a:buNone/>
            </a:pPr>
            <a:r>
              <a:rPr lang="en-CA" sz="2200" dirty="0" smtClean="0">
                <a:solidFill>
                  <a:schemeClr val="accent3">
                    <a:lumMod val="25000"/>
                  </a:schemeClr>
                </a:solidFill>
                <a:latin typeface="Abadi" panose="020B0604020104020204" pitchFamily="34" charset="0"/>
              </a:rPr>
              <a:t> </a:t>
            </a: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VAFB-SLC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there are no rockets launched for </a:t>
            </a:r>
            <a:r>
              <a:rPr lang="en-US" sz="2200" dirty="0" err="1">
                <a:solidFill>
                  <a:schemeClr val="accent3">
                    <a:lumMod val="25000"/>
                  </a:schemeClr>
                </a:solidFill>
                <a:latin typeface="Abadi" panose="020B0604020104020204" pitchFamily="34" charset="0"/>
              </a:rPr>
              <a:t>heavypayload</a:t>
            </a:r>
            <a:r>
              <a:rPr lang="en-US" sz="2200" dirty="0">
                <a:solidFill>
                  <a:schemeClr val="accent3">
                    <a:lumMod val="25000"/>
                  </a:schemeClr>
                </a:solidFill>
                <a:latin typeface="Abadi" panose="020B0604020104020204" pitchFamily="34" charset="0"/>
              </a:rPr>
              <a:t> mass(greater than 10000).</a:t>
            </a: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722" y="1883331"/>
            <a:ext cx="11353800" cy="2287843"/>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49864"/>
            <a:ext cx="10368159" cy="515793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CA" sz="2200" dirty="0" smtClean="0">
                <a:solidFill>
                  <a:schemeClr val="accent3">
                    <a:lumMod val="25000"/>
                  </a:schemeClr>
                </a:solidFill>
                <a:latin typeface="Abadi" panose="020B0604020104020204" pitchFamily="34" charset="0"/>
              </a:rPr>
              <a:t>Success Rate vs. Orbit Type</a:t>
            </a: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r>
              <a:rPr lang="en-CA" sz="2200" dirty="0" smtClean="0">
                <a:solidFill>
                  <a:schemeClr val="accent3">
                    <a:lumMod val="25000"/>
                  </a:schemeClr>
                </a:solidFill>
                <a:latin typeface="Abadi" panose="020B0604020104020204" pitchFamily="34" charset="0"/>
              </a:rPr>
              <a:t> </a:t>
            </a: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000" dirty="0" smtClean="0">
                <a:solidFill>
                  <a:schemeClr val="accent3">
                    <a:lumMod val="25000"/>
                  </a:schemeClr>
                </a:solidFill>
                <a:latin typeface="Abadi" panose="020B0604020104020204" pitchFamily="34" charset="0"/>
              </a:rPr>
              <a:t>Orbit ES-L1, GEO, HEO, and SSO has 100% success rate, but their sample size are very low (only 1 sample, for SSO has 5 sample), VLEO also has very high success rate with 14 samples</a:t>
            </a: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46153" y="2039106"/>
            <a:ext cx="5015873" cy="344127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49864"/>
            <a:ext cx="10368159" cy="5157939"/>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CA" sz="2200" dirty="0" smtClean="0">
                <a:solidFill>
                  <a:schemeClr val="accent3">
                    <a:lumMod val="25000"/>
                  </a:schemeClr>
                </a:solidFill>
                <a:latin typeface="Abadi" panose="020B0604020104020204" pitchFamily="34" charset="0"/>
              </a:rPr>
              <a:t>Scatter plot of Flight Number vs. Orbit Type</a:t>
            </a: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r>
              <a:rPr lang="en-CA" sz="2200" dirty="0" smtClean="0">
                <a:solidFill>
                  <a:schemeClr val="accent3">
                    <a:lumMod val="25000"/>
                  </a:schemeClr>
                </a:solidFill>
                <a:latin typeface="Abadi" panose="020B0604020104020204" pitchFamily="34" charset="0"/>
              </a:rPr>
              <a:t>Blue is failure and orange is successful</a:t>
            </a:r>
          </a:p>
          <a:p>
            <a:pPr marL="0" indent="0">
              <a:lnSpc>
                <a:spcPct val="100000"/>
              </a:lnSpc>
              <a:spcBef>
                <a:spcPts val="1400"/>
              </a:spcBef>
              <a:buFont typeface="Arial" panose="020B0604020202020204" pitchFamily="34" charset="0"/>
              <a:buNone/>
            </a:pPr>
            <a:r>
              <a:rPr lang="en-CA" sz="2200" dirty="0" smtClean="0">
                <a:solidFill>
                  <a:schemeClr val="accent3">
                    <a:lumMod val="25000"/>
                  </a:schemeClr>
                </a:solidFill>
                <a:latin typeface="Abadi" panose="020B0604020104020204" pitchFamily="34" charset="0"/>
              </a:rPr>
              <a:t> </a:t>
            </a: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LEO orbit the Success appears related to the number of </a:t>
            </a:r>
            <a:r>
              <a:rPr lang="en-US" sz="2200" dirty="0" smtClean="0">
                <a:solidFill>
                  <a:schemeClr val="accent3">
                    <a:lumMod val="25000"/>
                  </a:schemeClr>
                </a:solidFill>
                <a:latin typeface="Abadi" panose="020B0604020104020204" pitchFamily="34" charset="0"/>
              </a:rPr>
              <a:t>flights. On </a:t>
            </a:r>
            <a:r>
              <a:rPr lang="en-US" sz="2200" dirty="0">
                <a:solidFill>
                  <a:schemeClr val="accent3">
                    <a:lumMod val="25000"/>
                  </a:schemeClr>
                </a:solidFill>
                <a:latin typeface="Abadi" panose="020B0604020104020204" pitchFamily="34" charset="0"/>
              </a:rPr>
              <a:t>the other hand, there seems to be no relationship between flight number when in GTO orbit.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338" y="2006735"/>
            <a:ext cx="10800945" cy="217527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49864"/>
            <a:ext cx="10368159" cy="5157939"/>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CA" sz="2200" dirty="0" smtClean="0">
                <a:solidFill>
                  <a:schemeClr val="accent3">
                    <a:lumMod val="25000"/>
                  </a:schemeClr>
                </a:solidFill>
                <a:latin typeface="Abadi" panose="020B0604020104020204" pitchFamily="34" charset="0"/>
              </a:rPr>
              <a:t>Scatter plot of Payload vs. Orbit Type</a:t>
            </a: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r>
              <a:rPr lang="en-CA" sz="2200" dirty="0" smtClean="0">
                <a:solidFill>
                  <a:schemeClr val="accent3">
                    <a:lumMod val="25000"/>
                  </a:schemeClr>
                </a:solidFill>
                <a:latin typeface="Abadi" panose="020B0604020104020204" pitchFamily="34" charset="0"/>
              </a:rPr>
              <a:t>Blue is failure and orange is successful</a:t>
            </a:r>
          </a:p>
          <a:p>
            <a:pPr marL="0" indent="0">
              <a:lnSpc>
                <a:spcPct val="100000"/>
              </a:lnSpc>
              <a:spcBef>
                <a:spcPts val="1400"/>
              </a:spcBef>
              <a:buFont typeface="Arial" panose="020B0604020202020204" pitchFamily="34" charset="0"/>
              <a:buNone/>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With heavy payloads the successful landing or positive landing rate are more for Polar</a:t>
            </a:r>
            <a:r>
              <a:rPr lang="en-US" sz="2200" dirty="0" smtClean="0">
                <a:solidFill>
                  <a:schemeClr val="accent3">
                    <a:lumMod val="25000"/>
                  </a:schemeClr>
                </a:solidFill>
                <a:latin typeface="Abadi" panose="020B0604020104020204" pitchFamily="34" charset="0"/>
              </a:rPr>
              <a:t>, LEO </a:t>
            </a:r>
            <a:r>
              <a:rPr lang="en-US" sz="2200" dirty="0">
                <a:solidFill>
                  <a:schemeClr val="accent3">
                    <a:lumMod val="25000"/>
                  </a:schemeClr>
                </a:solidFill>
                <a:latin typeface="Abadi" panose="020B0604020104020204" pitchFamily="34" charset="0"/>
              </a:rPr>
              <a:t>and </a:t>
            </a:r>
            <a:r>
              <a:rPr lang="en-US" sz="2200" dirty="0" smtClean="0">
                <a:solidFill>
                  <a:schemeClr val="accent3">
                    <a:lumMod val="25000"/>
                  </a:schemeClr>
                </a:solidFill>
                <a:latin typeface="Abadi" panose="020B0604020104020204" pitchFamily="34" charset="0"/>
              </a:rPr>
              <a:t>ISS. However </a:t>
            </a:r>
            <a:r>
              <a:rPr lang="en-US" sz="2200" dirty="0">
                <a:solidFill>
                  <a:schemeClr val="accent3">
                    <a:lumMod val="25000"/>
                  </a:schemeClr>
                </a:solidFill>
                <a:latin typeface="Abadi" panose="020B0604020104020204" pitchFamily="34" charset="0"/>
              </a:rPr>
              <a:t>for GTO we cannot distinguish this well as both positive landing rate and negative landing(unsuccessful mission) are both there </a:t>
            </a:r>
            <a:r>
              <a:rPr lang="en-US" sz="2200" dirty="0" smtClean="0">
                <a:solidFill>
                  <a:schemeClr val="accent3">
                    <a:lumMod val="25000"/>
                  </a:schemeClr>
                </a:solidFill>
                <a:latin typeface="Abadi" panose="020B0604020104020204" pitchFamily="34" charset="0"/>
              </a:rPr>
              <a:t>here</a:t>
            </a:r>
            <a:endParaRPr lang="en-US" sz="2200" dirty="0">
              <a:solidFill>
                <a:schemeClr val="accent3">
                  <a:lumMod val="25000"/>
                </a:schemeClr>
              </a:solidFill>
              <a:latin typeface="Abadi" panose="020B0604020104020204" pitchFamily="34"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285" y="1870550"/>
            <a:ext cx="11087052" cy="223289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6" name="Content Placeholder 2">
            <a:extLst>
              <a:ext uri="{FF2B5EF4-FFF2-40B4-BE49-F238E27FC236}">
                <a16:creationId xmlns:a16="http://schemas.microsoft.com/office/drawing/2014/main" id="{373827F3-F386-AA4E-80ED-D86DEF8C158D}"/>
              </a:ext>
            </a:extLst>
          </p:cNvPr>
          <p:cNvSpPr txBox="1">
            <a:spLocks/>
          </p:cNvSpPr>
          <p:nvPr/>
        </p:nvSpPr>
        <p:spPr>
          <a:xfrm>
            <a:off x="770011" y="1349864"/>
            <a:ext cx="10368159" cy="515793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a:lnSpc>
                <a:spcPct val="100000"/>
              </a:lnSpc>
              <a:spcBef>
                <a:spcPts val="1400"/>
              </a:spcBef>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CA" sz="2200" dirty="0" smtClean="0">
              <a:solidFill>
                <a:schemeClr val="accent3">
                  <a:lumMod val="25000"/>
                </a:schemeClr>
              </a:solidFill>
              <a:latin typeface="Abadi" panose="020B0604020104020204" pitchFamily="34" charset="0"/>
            </a:endParaRPr>
          </a:p>
          <a:p>
            <a:pPr marL="0" indent="0">
              <a:lnSpc>
                <a:spcPct val="100000"/>
              </a:lnSpc>
              <a:spcBef>
                <a:spcPts val="1400"/>
              </a:spcBef>
              <a:buFont typeface="Arial" panose="020B0604020202020204" pitchFamily="34" charset="0"/>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dirty="0" smtClean="0"/>
              <a:t>We </a:t>
            </a:r>
            <a:r>
              <a:rPr lang="en-US" dirty="0"/>
              <a:t>can observe that the </a:t>
            </a:r>
            <a:r>
              <a:rPr lang="en-US" dirty="0" err="1"/>
              <a:t>sucess</a:t>
            </a:r>
            <a:r>
              <a:rPr lang="en-US" dirty="0"/>
              <a:t> rate since 2013 kept increasing till 2020</a:t>
            </a:r>
            <a:endParaRPr lang="en-CA" sz="2200" dirty="0" smtClean="0">
              <a:solidFill>
                <a:schemeClr val="accent3">
                  <a:lumMod val="25000"/>
                </a:schemeClr>
              </a:solidFill>
              <a:latin typeface="Abadi" panose="020B0604020104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2907" y="1463950"/>
            <a:ext cx="5622365" cy="3786786"/>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There are 4 unique launch site as shown above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p:cNvPicPr>
            <a:picLocks noChangeAspect="1"/>
          </p:cNvPicPr>
          <p:nvPr/>
        </p:nvPicPr>
        <p:blipFill rotWithShape="1">
          <a:blip r:embed="rId3"/>
          <a:srcRect l="16417" t="46444" r="57500" b="26889"/>
          <a:stretch/>
        </p:blipFill>
        <p:spPr>
          <a:xfrm>
            <a:off x="2339729" y="1376680"/>
            <a:ext cx="6606150" cy="379906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Shown the first 5 data that launch site begin with 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rotWithShape="1">
          <a:blip r:embed="rId3"/>
          <a:srcRect l="16249" t="35778" r="13084" b="25408"/>
          <a:stretch/>
        </p:blipFill>
        <p:spPr>
          <a:xfrm>
            <a:off x="678571" y="1594195"/>
            <a:ext cx="10698480" cy="330542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Total Payload Mass is 45596</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p:cNvPicPr>
            <a:picLocks noChangeAspect="1"/>
          </p:cNvPicPr>
          <p:nvPr/>
        </p:nvPicPr>
        <p:blipFill rotWithShape="1">
          <a:blip r:embed="rId3"/>
          <a:srcRect l="16000" t="37556" r="41333" b="45259"/>
          <a:stretch/>
        </p:blipFill>
        <p:spPr>
          <a:xfrm>
            <a:off x="1151383" y="1890424"/>
            <a:ext cx="8982841" cy="203517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Average Payload Mass by F9 v1.1 is 2534</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p:cNvPicPr>
            <a:picLocks noChangeAspect="1"/>
          </p:cNvPicPr>
          <p:nvPr/>
        </p:nvPicPr>
        <p:blipFill rotWithShape="1">
          <a:blip r:embed="rId3"/>
          <a:srcRect l="16083" t="51185" r="38417" b="30889"/>
          <a:stretch/>
        </p:blipFill>
        <p:spPr>
          <a:xfrm>
            <a:off x="1482284" y="1825625"/>
            <a:ext cx="8321040" cy="184404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 first ever successful landing is on 2010-06-04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a:t>
            </a:r>
            <a:r>
              <a:rPr lang="en-US" dirty="0" smtClean="0">
                <a:solidFill>
                  <a:srgbClr val="0B49CB"/>
                </a:solidFill>
                <a:latin typeface="Abadi"/>
              </a:rPr>
              <a:t>Landing </a:t>
            </a:r>
            <a:r>
              <a:rPr lang="en-US" dirty="0">
                <a:solidFill>
                  <a:srgbClr val="0B49CB"/>
                </a:solidFill>
                <a:latin typeface="Abadi"/>
              </a:rPr>
              <a:t>Date</a:t>
            </a:r>
          </a:p>
        </p:txBody>
      </p:sp>
      <p:pic>
        <p:nvPicPr>
          <p:cNvPr id="2" name="Picture 1"/>
          <p:cNvPicPr>
            <a:picLocks noChangeAspect="1"/>
          </p:cNvPicPr>
          <p:nvPr/>
        </p:nvPicPr>
        <p:blipFill rotWithShape="1">
          <a:blip r:embed="rId3"/>
          <a:srcRect l="15917" t="69555" r="46750" b="13704"/>
          <a:stretch/>
        </p:blipFill>
        <p:spPr>
          <a:xfrm>
            <a:off x="1861600" y="1922838"/>
            <a:ext cx="7562407" cy="190748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Successful Drone ship landing with payload between 4000 and 6000 is shown above</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p:cNvPicPr>
            <a:picLocks noChangeAspect="1"/>
          </p:cNvPicPr>
          <p:nvPr/>
        </p:nvPicPr>
        <p:blipFill rotWithShape="1">
          <a:blip r:embed="rId3"/>
          <a:srcRect l="16154" t="49031" r="12051" b="24074"/>
          <a:stretch/>
        </p:blipFill>
        <p:spPr>
          <a:xfrm>
            <a:off x="354027" y="1712685"/>
            <a:ext cx="11347568" cy="239109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023353"/>
            <a:ext cx="10326708" cy="35214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Web </a:t>
            </a:r>
            <a:r>
              <a:rPr lang="en-US" sz="2200" dirty="0">
                <a:solidFill>
                  <a:schemeClr val="accent3">
                    <a:lumMod val="25000"/>
                  </a:schemeClr>
                </a:solidFill>
                <a:latin typeface="Abadi" panose="020B0604020104020204" pitchFamily="34" charset="0"/>
              </a:rPr>
              <a:t>scraping to collect Falcon 9 historical launch records from a </a:t>
            </a:r>
            <a:r>
              <a:rPr lang="en-US" sz="2200" dirty="0" smtClean="0">
                <a:solidFill>
                  <a:schemeClr val="accent3">
                    <a:lumMod val="25000"/>
                  </a:schemeClr>
                </a:solidFill>
                <a:latin typeface="Abadi" panose="020B0604020104020204" pitchFamily="34" charset="0"/>
              </a:rPr>
              <a:t>Wikipedia, </a:t>
            </a:r>
            <a:r>
              <a:rPr lang="en-US" sz="2200" dirty="0">
                <a:solidFill>
                  <a:schemeClr val="accent3">
                    <a:lumMod val="25000"/>
                  </a:schemeClr>
                </a:solidFill>
                <a:latin typeface="Abadi" panose="020B0604020104020204" pitchFamily="34" charset="0"/>
              </a:rPr>
              <a:t>Perform Exploratory Data Analysis (EDA) to find some patterns in the data and determine what would be the label for training supervised models. P</a:t>
            </a:r>
            <a:r>
              <a:rPr lang="en-US" sz="2200" dirty="0" smtClean="0">
                <a:solidFill>
                  <a:schemeClr val="accent3">
                    <a:lumMod val="25000"/>
                  </a:schemeClr>
                </a:solidFill>
                <a:latin typeface="Abadi" panose="020B0604020104020204" pitchFamily="34" charset="0"/>
              </a:rPr>
              <a:t>erforming </a:t>
            </a:r>
            <a:r>
              <a:rPr lang="en-US" sz="2200" dirty="0">
                <a:solidFill>
                  <a:schemeClr val="accent3">
                    <a:lumMod val="25000"/>
                  </a:schemeClr>
                </a:solidFill>
                <a:latin typeface="Abadi" panose="020B0604020104020204" pitchFamily="34" charset="0"/>
              </a:rPr>
              <a:t>more interactive visual </a:t>
            </a:r>
            <a:r>
              <a:rPr lang="en-US" sz="2200" dirty="0" smtClean="0">
                <a:solidFill>
                  <a:schemeClr val="accent3">
                    <a:lumMod val="25000"/>
                  </a:schemeClr>
                </a:solidFill>
                <a:latin typeface="Abadi" panose="020B0604020104020204" pitchFamily="34" charset="0"/>
              </a:rPr>
              <a:t>analytics. Create </a:t>
            </a:r>
            <a:r>
              <a:rPr lang="en-US" sz="2200" dirty="0">
                <a:solidFill>
                  <a:schemeClr val="accent3">
                    <a:lumMod val="25000"/>
                  </a:schemeClr>
                </a:solidFill>
                <a:latin typeface="Abadi" panose="020B0604020104020204" pitchFamily="34" charset="0"/>
              </a:rPr>
              <a:t>a machine learning pipeline to predict if the first stage will </a:t>
            </a:r>
            <a:r>
              <a:rPr lang="en-US" sz="2200" dirty="0" smtClean="0">
                <a:solidFill>
                  <a:schemeClr val="accent3">
                    <a:lumMod val="25000"/>
                  </a:schemeClr>
                </a:solidFill>
                <a:latin typeface="Abadi" panose="020B0604020104020204" pitchFamily="34" charset="0"/>
              </a:rPr>
              <a:t>land.</a:t>
            </a:r>
          </a:p>
          <a:p>
            <a:pPr>
              <a:lnSpc>
                <a:spcPct val="100000"/>
              </a:lnSpc>
              <a:spcBef>
                <a:spcPts val="1400"/>
              </a:spcBef>
            </a:pPr>
            <a:r>
              <a:rPr lang="en-US" sz="2200" dirty="0" smtClean="0">
                <a:solidFill>
                  <a:schemeClr val="accent3">
                    <a:lumMod val="25000"/>
                  </a:schemeClr>
                </a:solidFill>
                <a:latin typeface="Abadi" panose="020B0604020104020204" pitchFamily="34" charset="0"/>
              </a:rPr>
              <a:t>Four machine learning results similar accuracy around 80%, confusion matrix shows that all machine learning models perfectly predict “Land” but poorly predict “did not land” due to very few test dataset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Success mission is 99 compare to failure mission is 1, this means almost all of failure landing are intended by Space X, and with 1 success with payload status unclear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rotWithShape="1">
          <a:blip r:embed="rId3"/>
          <a:srcRect l="16250" t="38889" r="43084" b="37407"/>
          <a:stretch/>
        </p:blipFill>
        <p:spPr>
          <a:xfrm>
            <a:off x="1924244" y="1825625"/>
            <a:ext cx="7437120" cy="243840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9745589" cy="5032375"/>
          </a:xfrm>
          <a:prstGeom prst="rect">
            <a:avLst/>
          </a:prstGeom>
        </p:spPr>
        <p:txBody>
          <a:bodyPr>
            <a:normAutofit lnSpcReduction="10000"/>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These booster is used to carry maximum payload by Space X, these booster start wit F9 B5 B10 which indicate these type of booster likely intended to carry maximum payload</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p:cNvPicPr>
            <a:picLocks noChangeAspect="1"/>
          </p:cNvPicPr>
          <p:nvPr/>
        </p:nvPicPr>
        <p:blipFill rotWithShape="1">
          <a:blip r:embed="rId3"/>
          <a:srcRect l="16167" t="35704" r="23846" b="12222"/>
          <a:stretch/>
        </p:blipFill>
        <p:spPr>
          <a:xfrm>
            <a:off x="1792070" y="1402756"/>
            <a:ext cx="8471481" cy="4136614"/>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endParaRPr lang="en-US" dirty="0" smtClean="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endParaRPr lang="en-US" dirty="0" smtClean="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endParaRPr lang="en-US" dirty="0" smtClean="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a:p>
            <a:pPr marL="0" indent="0">
              <a:lnSpc>
                <a:spcPct val="100000"/>
              </a:lnSpc>
              <a:spcBef>
                <a:spcPts val="1400"/>
              </a:spcBef>
              <a:buNone/>
            </a:pPr>
            <a:r>
              <a:rPr lang="en-US" dirty="0" smtClean="0">
                <a:solidFill>
                  <a:schemeClr val="accent3">
                    <a:lumMod val="25000"/>
                  </a:schemeClr>
                </a:solidFill>
                <a:latin typeface="Abadi"/>
              </a:rPr>
              <a:t>2015 failed drone ship landing occurs 2 times in the same launch site with similar booster version</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p:cNvPicPr>
            <a:picLocks noChangeAspect="1"/>
          </p:cNvPicPr>
          <p:nvPr/>
        </p:nvPicPr>
        <p:blipFill rotWithShape="1">
          <a:blip r:embed="rId3"/>
          <a:srcRect l="15769" t="38746" r="20256" b="40029"/>
          <a:stretch/>
        </p:blipFill>
        <p:spPr>
          <a:xfrm>
            <a:off x="493737" y="1491062"/>
            <a:ext cx="11068148" cy="206557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There is 10 launch that didn’t attempt to landing, but drone ship seems to fail and success in 50:50 with each outcome has 5 outcome, followed by controlled ocean and success ground pad with 3 outcome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p:cNvPicPr>
            <a:picLocks noChangeAspect="1"/>
          </p:cNvPicPr>
          <p:nvPr/>
        </p:nvPicPr>
        <p:blipFill rotWithShape="1">
          <a:blip r:embed="rId3"/>
          <a:srcRect l="15897" t="33077" r="12180" b="26353"/>
          <a:stretch/>
        </p:blipFill>
        <p:spPr>
          <a:xfrm>
            <a:off x="923204" y="1413803"/>
            <a:ext cx="10209811" cy="3239477"/>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pPr marL="0" indent="0">
              <a:buNone/>
            </a:pPr>
            <a:r>
              <a:rPr lang="en-US" dirty="0" smtClean="0"/>
              <a:t>All Sites are near ocean, with KSC LC and CCAFS landing site are close to each other</a:t>
            </a: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Launch Site with folium</a:t>
            </a:r>
            <a:endParaRPr lang="en-US" dirty="0">
              <a:solidFill>
                <a:srgbClr val="0B49CB"/>
              </a:solidFill>
              <a:latin typeface="Abadi"/>
            </a:endParaRPr>
          </a:p>
        </p:txBody>
      </p:sp>
      <p:pic>
        <p:nvPicPr>
          <p:cNvPr id="4" name="Picture 3"/>
          <p:cNvPicPr>
            <a:picLocks noChangeAspect="1"/>
          </p:cNvPicPr>
          <p:nvPr/>
        </p:nvPicPr>
        <p:blipFill rotWithShape="1">
          <a:blip r:embed="rId3"/>
          <a:srcRect l="19833" t="23778" r="14417" b="6741"/>
          <a:stretch/>
        </p:blipFill>
        <p:spPr>
          <a:xfrm>
            <a:off x="770011" y="1825625"/>
            <a:ext cx="5435318" cy="3230880"/>
          </a:xfrm>
          <a:prstGeom prst="rect">
            <a:avLst/>
          </a:prstGeom>
        </p:spPr>
      </p:pic>
      <p:pic>
        <p:nvPicPr>
          <p:cNvPr id="7" name="Picture 6"/>
          <p:cNvPicPr>
            <a:picLocks noChangeAspect="1"/>
          </p:cNvPicPr>
          <p:nvPr/>
        </p:nvPicPr>
        <p:blipFill rotWithShape="1">
          <a:blip r:embed="rId4"/>
          <a:srcRect l="31832" t="44666" r="19168" b="18741"/>
          <a:stretch/>
        </p:blipFill>
        <p:spPr>
          <a:xfrm>
            <a:off x="6205329" y="1825625"/>
            <a:ext cx="5180459" cy="217614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spcBef>
                <a:spcPts val="1400"/>
              </a:spcBef>
            </a:pPr>
            <a:endParaRPr lang="en-US" dirty="0" smtClean="0">
              <a:solidFill>
                <a:schemeClr val="accent3">
                  <a:lumMod val="25000"/>
                </a:schemeClr>
              </a:solidFill>
            </a:endParaRPr>
          </a:p>
          <a:p>
            <a:pPr>
              <a:spcBef>
                <a:spcPts val="1400"/>
              </a:spcBef>
            </a:pPr>
            <a:endParaRPr lang="en-US" dirty="0">
              <a:solidFill>
                <a:schemeClr val="accent3">
                  <a:lumMod val="25000"/>
                </a:schemeClr>
              </a:solidFill>
            </a:endParaRPr>
          </a:p>
          <a:p>
            <a:pPr>
              <a:spcBef>
                <a:spcPts val="1400"/>
              </a:spcBef>
            </a:pPr>
            <a:endParaRPr lang="en-US" dirty="0" smtClean="0">
              <a:solidFill>
                <a:schemeClr val="accent3">
                  <a:lumMod val="25000"/>
                </a:schemeClr>
              </a:solidFill>
            </a:endParaRPr>
          </a:p>
          <a:p>
            <a:pPr>
              <a:spcBef>
                <a:spcPts val="1400"/>
              </a:spcBef>
            </a:pPr>
            <a:endParaRPr lang="en-US" dirty="0">
              <a:solidFill>
                <a:schemeClr val="accent3">
                  <a:lumMod val="25000"/>
                </a:schemeClr>
              </a:solidFill>
            </a:endParaRPr>
          </a:p>
          <a:p>
            <a:pPr>
              <a:spcBef>
                <a:spcPts val="1400"/>
              </a:spcBef>
            </a:pPr>
            <a:endParaRPr lang="en-US" dirty="0" smtClean="0">
              <a:solidFill>
                <a:schemeClr val="accent3">
                  <a:lumMod val="25000"/>
                </a:schemeClr>
              </a:solidFill>
            </a:endParaRPr>
          </a:p>
          <a:p>
            <a:pPr>
              <a:spcBef>
                <a:spcPts val="1400"/>
              </a:spcBef>
            </a:pPr>
            <a:endParaRPr lang="en-US" dirty="0">
              <a:solidFill>
                <a:schemeClr val="accent3">
                  <a:lumMod val="25000"/>
                </a:schemeClr>
              </a:solidFill>
            </a:endParaRPr>
          </a:p>
          <a:p>
            <a:pPr marL="0" indent="0">
              <a:spcBef>
                <a:spcPts val="1400"/>
              </a:spcBef>
              <a:buNone/>
            </a:pPr>
            <a:r>
              <a:rPr lang="en-US" dirty="0" smtClean="0">
                <a:solidFill>
                  <a:schemeClr val="accent3">
                    <a:lumMod val="25000"/>
                  </a:schemeClr>
                </a:solidFill>
              </a:rPr>
              <a:t>In folium the marker can be click to show each launch site successful and failure landing, green shows successful and red for failure, here shown for CCAFS SLC - 40</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Launch Site successful and failure</a:t>
            </a:r>
            <a:endParaRPr lang="en-US" dirty="0">
              <a:solidFill>
                <a:srgbClr val="0B49CB"/>
              </a:solidFill>
              <a:latin typeface="Abadi"/>
            </a:endParaRPr>
          </a:p>
        </p:txBody>
      </p:sp>
      <p:pic>
        <p:nvPicPr>
          <p:cNvPr id="2" name="Picture 1"/>
          <p:cNvPicPr>
            <a:picLocks noChangeAspect="1"/>
          </p:cNvPicPr>
          <p:nvPr/>
        </p:nvPicPr>
        <p:blipFill rotWithShape="1">
          <a:blip r:embed="rId3"/>
          <a:srcRect l="22949" t="26012" r="33847" b="17007"/>
          <a:stretch/>
        </p:blipFill>
        <p:spPr>
          <a:xfrm>
            <a:off x="3334936" y="1371601"/>
            <a:ext cx="4615735" cy="342413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CCAFS SLC to the </a:t>
            </a:r>
            <a:r>
              <a:rPr lang="en-US" sz="2200" dirty="0" err="1" smtClean="0">
                <a:solidFill>
                  <a:schemeClr val="accent3">
                    <a:lumMod val="25000"/>
                  </a:schemeClr>
                </a:solidFill>
                <a:latin typeface="Abadi" panose="020B0604020104020204" pitchFamily="34" charset="0"/>
              </a:rPr>
              <a:t>clostest</a:t>
            </a:r>
            <a:r>
              <a:rPr lang="en-US" sz="2200" dirty="0" smtClean="0">
                <a:solidFill>
                  <a:schemeClr val="accent3">
                    <a:lumMod val="25000"/>
                  </a:schemeClr>
                </a:solidFill>
                <a:latin typeface="Abadi" panose="020B0604020104020204" pitchFamily="34" charset="0"/>
              </a:rPr>
              <a:t> coasts is 0.90 km</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Launch site location</a:t>
            </a:r>
            <a:endParaRPr lang="en-US" dirty="0">
              <a:solidFill>
                <a:srgbClr val="0B49CB"/>
              </a:solidFill>
              <a:latin typeface="Abadi"/>
            </a:endParaRPr>
          </a:p>
        </p:txBody>
      </p:sp>
      <p:pic>
        <p:nvPicPr>
          <p:cNvPr id="2" name="Picture 1"/>
          <p:cNvPicPr>
            <a:picLocks noChangeAspect="1"/>
          </p:cNvPicPr>
          <p:nvPr/>
        </p:nvPicPr>
        <p:blipFill rotWithShape="1">
          <a:blip r:embed="rId3"/>
          <a:srcRect l="16409" t="33761" r="14234" b="5841"/>
          <a:stretch/>
        </p:blipFill>
        <p:spPr>
          <a:xfrm>
            <a:off x="2126769" y="1473982"/>
            <a:ext cx="7802084" cy="382172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601586"/>
          </a:xfrm>
          <a:prstGeom prst="rect">
            <a:avLst/>
          </a:prstGeom>
        </p:spPr>
        <p:txBody>
          <a:bodyPr lIns="91440" tIns="45720" rIns="91440" bIns="45720" anchor="t">
            <a:normAutofit fontScale="92500"/>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The Majority of success launches is on KSC LC-39A Site, behind that is CCAFS LC-40 and CCAFS SLC-40, VAFB SLC-4E has the least success launches</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Total Success Launch All Site</a:t>
            </a:r>
            <a:endParaRPr lang="en-US" dirty="0">
              <a:solidFill>
                <a:srgbClr val="0B49CB"/>
              </a:solidFill>
              <a:latin typeface="Abadi"/>
            </a:endParaRPr>
          </a:p>
        </p:txBody>
      </p:sp>
      <p:pic>
        <p:nvPicPr>
          <p:cNvPr id="4" name="Picture 3"/>
          <p:cNvPicPr>
            <a:picLocks noChangeAspect="1"/>
          </p:cNvPicPr>
          <p:nvPr/>
        </p:nvPicPr>
        <p:blipFill rotWithShape="1">
          <a:blip r:embed="rId3"/>
          <a:srcRect t="13852" r="1834" b="6592"/>
          <a:stretch/>
        </p:blipFill>
        <p:spPr>
          <a:xfrm>
            <a:off x="1514012" y="1523367"/>
            <a:ext cx="8257583" cy="376428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95336"/>
            <a:ext cx="10399485" cy="435799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smtClean="0">
                <a:solidFill>
                  <a:schemeClr val="accent3">
                    <a:lumMod val="25000"/>
                  </a:schemeClr>
                </a:solidFill>
                <a:latin typeface="Abadi" panose="020B0604020104020204" pitchFamily="34" charset="0"/>
              </a:rPr>
              <a:t>Background:</a:t>
            </a:r>
          </a:p>
          <a:p>
            <a:pPr marL="0" indent="0">
              <a:spcBef>
                <a:spcPts val="1400"/>
              </a:spcBef>
              <a:buNone/>
            </a:pPr>
            <a:r>
              <a:rPr lang="en-US" sz="2200" dirty="0" smtClean="0">
                <a:solidFill>
                  <a:schemeClr val="accent3">
                    <a:lumMod val="25000"/>
                  </a:schemeClr>
                </a:solidFill>
                <a:latin typeface="Abadi" panose="020B0604020104020204" pitchFamily="34" charset="0"/>
              </a:rPr>
              <a:t>Space X launch rockets with very cheap cost compare to other company, this is because Space X stage 1 rockets can be reuse if its land correctly</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smtClean="0">
                <a:solidFill>
                  <a:schemeClr val="accent3">
                    <a:lumMod val="25000"/>
                  </a:schemeClr>
                </a:solidFill>
                <a:latin typeface="Abadi" panose="020B0604020104020204" pitchFamily="34" charset="0"/>
              </a:rPr>
              <a:t>Problems:</a:t>
            </a:r>
          </a:p>
          <a:p>
            <a:pPr marL="0" indent="0">
              <a:spcBef>
                <a:spcPts val="1400"/>
              </a:spcBef>
              <a:buNone/>
            </a:pPr>
            <a:r>
              <a:rPr lang="en-US" sz="2200" dirty="0" smtClean="0">
                <a:solidFill>
                  <a:schemeClr val="accent3">
                    <a:lumMod val="25000"/>
                  </a:schemeClr>
                </a:solidFill>
                <a:latin typeface="Abadi" panose="020B0604020104020204" pitchFamily="34" charset="0"/>
              </a:rPr>
              <a:t>We </a:t>
            </a:r>
            <a:r>
              <a:rPr lang="en-US" sz="2200" dirty="0">
                <a:solidFill>
                  <a:schemeClr val="accent3">
                    <a:lumMod val="25000"/>
                  </a:schemeClr>
                </a:solidFill>
                <a:latin typeface="Abadi" panose="020B0604020104020204" pitchFamily="34" charset="0"/>
              </a:rPr>
              <a:t>(Space Y) want </a:t>
            </a:r>
            <a:r>
              <a:rPr lang="en-US" sz="2200" dirty="0" smtClean="0">
                <a:solidFill>
                  <a:schemeClr val="accent3">
                    <a:lumMod val="25000"/>
                  </a:schemeClr>
                </a:solidFill>
                <a:latin typeface="Abadi" panose="020B0604020104020204" pitchFamily="34" charset="0"/>
              </a:rPr>
              <a:t>to compete with Space X and want to </a:t>
            </a:r>
            <a:r>
              <a:rPr lang="en-US" sz="2200" dirty="0">
                <a:solidFill>
                  <a:schemeClr val="accent3">
                    <a:lumMod val="25000"/>
                  </a:schemeClr>
                </a:solidFill>
                <a:latin typeface="Abadi" panose="020B0604020104020204" pitchFamily="34" charset="0"/>
              </a:rPr>
              <a:t>know when Space X stage 1 rockets will land correctly or </a:t>
            </a:r>
            <a:r>
              <a:rPr lang="en-US" sz="2200" dirty="0" smtClean="0">
                <a:solidFill>
                  <a:schemeClr val="accent3">
                    <a:lumMod val="25000"/>
                  </a:schemeClr>
                </a:solidFill>
                <a:latin typeface="Abadi" panose="020B0604020104020204" pitchFamily="34" charset="0"/>
              </a:rPr>
              <a:t>not using Machine Learning models and data from Wikipedia Space X historical launch</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pPr marL="0" indent="0">
              <a:buNone/>
            </a:pPr>
            <a:r>
              <a:rPr lang="en-US" sz="2000" dirty="0" smtClean="0"/>
              <a:t>As seen in previous slide, KSC LC-39A is the highest launch site success rate, with 76.9 % success landing and 23.1% failure landing</a:t>
            </a:r>
            <a:endParaRPr lang="en-US" sz="2000"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Highest total success launches </a:t>
            </a:r>
            <a:endParaRPr lang="en-US" dirty="0">
              <a:solidFill>
                <a:srgbClr val="0B49CB"/>
              </a:solidFill>
              <a:latin typeface="Abadi"/>
            </a:endParaRPr>
          </a:p>
        </p:txBody>
      </p:sp>
      <p:pic>
        <p:nvPicPr>
          <p:cNvPr id="2" name="Picture 1"/>
          <p:cNvPicPr>
            <a:picLocks noChangeAspect="1"/>
          </p:cNvPicPr>
          <p:nvPr/>
        </p:nvPicPr>
        <p:blipFill rotWithShape="1">
          <a:blip r:embed="rId3"/>
          <a:srcRect t="14593" r="9736" b="6593"/>
          <a:stretch/>
        </p:blipFill>
        <p:spPr>
          <a:xfrm>
            <a:off x="2081646" y="1431927"/>
            <a:ext cx="7850294" cy="385572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smtClean="0">
                <a:solidFill>
                  <a:srgbClr val="0B49CB"/>
                </a:solidFill>
                <a:latin typeface="Abadi"/>
              </a:rPr>
              <a:t>Payload vs Launch Outcome</a:t>
            </a:r>
            <a:endParaRPr lang="en-US" dirty="0">
              <a:solidFill>
                <a:srgbClr val="0B49CB"/>
              </a:solidFill>
              <a:latin typeface="Abadi"/>
            </a:endParaRPr>
          </a:p>
        </p:txBody>
      </p:sp>
      <p:pic>
        <p:nvPicPr>
          <p:cNvPr id="2" name="Picture 1"/>
          <p:cNvPicPr>
            <a:picLocks noChangeAspect="1"/>
          </p:cNvPicPr>
          <p:nvPr/>
        </p:nvPicPr>
        <p:blipFill rotWithShape="1">
          <a:blip r:embed="rId4"/>
          <a:srcRect l="128" t="21680" r="2180" b="1739"/>
          <a:stretch/>
        </p:blipFill>
        <p:spPr>
          <a:xfrm>
            <a:off x="1984444" y="1355260"/>
            <a:ext cx="8097806" cy="3570687"/>
          </a:xfrm>
          <a:prstGeom prst="rect">
            <a:avLst/>
          </a:prstGeom>
        </p:spPr>
      </p:pic>
      <p:sp>
        <p:nvSpPr>
          <p:cNvPr id="6" name="Content Placeholder 4">
            <a:extLst>
              <a:ext uri="{FF2B5EF4-FFF2-40B4-BE49-F238E27FC236}">
                <a16:creationId xmlns:a16="http://schemas.microsoft.com/office/drawing/2014/main" id="{85D9F803-CDBC-C74C-AF1B-2B5937D1C241}"/>
              </a:ext>
            </a:extLst>
          </p:cNvPr>
          <p:cNvSpPr txBox="1">
            <a:spLocks/>
          </p:cNvSpPr>
          <p:nvPr/>
        </p:nvSpPr>
        <p:spPr>
          <a:xfrm>
            <a:off x="734027" y="1825625"/>
            <a:ext cx="10551583" cy="4351338"/>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pPr marL="0" indent="0">
              <a:buNone/>
            </a:pPr>
            <a:r>
              <a:rPr lang="en-US" sz="1800" dirty="0" smtClean="0"/>
              <a:t>For booster version FT and B4 have high success rate, but after payload more than 5k kg, both version fail more than the </a:t>
            </a:r>
            <a:r>
              <a:rPr lang="en-US" sz="1800" dirty="0" err="1" smtClean="0"/>
              <a:t>succsess</a:t>
            </a:r>
            <a:r>
              <a:rPr lang="en-US" sz="1800" dirty="0" smtClean="0"/>
              <a:t>, on the other hand V1.0 and 1.1 have very low success rate, meanwhile B5 only have 1 observation so we can’t conclude anything</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From the analysis, we get Log regression, SVM, and KNN has 83.33% accuracy, meanwhile Decision Tree has 77.77% accuracy, note that this accuracy is generate with 18 data test, so more test data required to determine which model is the best among the other</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2867" y="1982033"/>
            <a:ext cx="4723809" cy="314920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399"/>
            <a:ext cx="9477960" cy="4197485"/>
          </a:xfrm>
          <a:prstGeom prst="rect">
            <a:avLst/>
          </a:prstGeom>
        </p:spPr>
        <p:txBody>
          <a:bodyPr>
            <a:normAutofit fontScale="92500" lnSpcReduction="10000"/>
          </a:bodyPr>
          <a:lstStyle/>
          <a:p>
            <a:pPr marL="0" indent="0">
              <a:lnSpc>
                <a:spcPct val="100000"/>
              </a:lnSpc>
              <a:spcBef>
                <a:spcPts val="1400"/>
              </a:spcBef>
              <a:buNone/>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Again as shown is confusion matrix of </a:t>
            </a:r>
            <a:r>
              <a:rPr lang="en-US" sz="2200" dirty="0">
                <a:solidFill>
                  <a:schemeClr val="accent3">
                    <a:lumMod val="25000"/>
                  </a:schemeClr>
                </a:solidFill>
                <a:latin typeface="Abadi" panose="020B0604020104020204" pitchFamily="34" charset="0"/>
              </a:rPr>
              <a:t>Log regression, SVM, and </a:t>
            </a:r>
            <a:r>
              <a:rPr lang="en-US" sz="2200" dirty="0" smtClean="0">
                <a:solidFill>
                  <a:schemeClr val="accent3">
                    <a:lumMod val="25000"/>
                  </a:schemeClr>
                </a:solidFill>
                <a:latin typeface="Abadi" panose="020B0604020104020204" pitchFamily="34" charset="0"/>
              </a:rPr>
              <a:t>KNN that only has 18 test data, they did a really good job on land prediction but not so good on did not land prediction</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286" y="1663920"/>
            <a:ext cx="4571428" cy="353015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2" y="1875054"/>
            <a:ext cx="10515600" cy="4351338"/>
          </a:xfrm>
          <a:prstGeom prst="rect">
            <a:avLst/>
          </a:prstGeom>
        </p:spPr>
        <p:txBody>
          <a:bodyPr>
            <a:normAutofit lnSpcReduction="100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Our Goal is to predict whether Stage 1 land successful or not, if land successful then Space X will reuse Stage 1 for future launches and save cost of launches. </a:t>
            </a:r>
          </a:p>
          <a:p>
            <a:pPr>
              <a:lnSpc>
                <a:spcPct val="100000"/>
              </a:lnSpc>
              <a:spcBef>
                <a:spcPts val="1400"/>
              </a:spcBef>
            </a:pPr>
            <a:r>
              <a:rPr lang="en-US" sz="2200" dirty="0" smtClean="0">
                <a:solidFill>
                  <a:schemeClr val="accent3">
                    <a:lumMod val="25000"/>
                  </a:schemeClr>
                </a:solidFill>
                <a:latin typeface="Abadi" panose="020B0604020104020204" pitchFamily="34" charset="0"/>
              </a:rPr>
              <a:t>Space X data acquired from public API and from Wikipedia page.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After EDA, we found there are only </a:t>
            </a:r>
            <a:r>
              <a:rPr lang="en-US" sz="2200" dirty="0">
                <a:solidFill>
                  <a:schemeClr val="accent3">
                    <a:lumMod val="25000"/>
                  </a:schemeClr>
                </a:solidFill>
                <a:latin typeface="Abadi" panose="020B0604020104020204" pitchFamily="34" charset="0"/>
              </a:rPr>
              <a:t>4</a:t>
            </a:r>
            <a:r>
              <a:rPr lang="en-US" sz="2200" dirty="0" smtClean="0">
                <a:solidFill>
                  <a:schemeClr val="accent3">
                    <a:lumMod val="25000"/>
                  </a:schemeClr>
                </a:solidFill>
                <a:latin typeface="Abadi" panose="020B0604020104020204" pitchFamily="34" charset="0"/>
              </a:rPr>
              <a:t> launch site (with 2 site approximately the same place) and at site KSC LC is the highest successful landing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Booster Version FT and B4 has the highest successful rate under 5k kg Payload Mass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Orbit type VLEO is the highest successful rate with observation more than 10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Using Machine Learning Model we got 83.33% using </a:t>
            </a:r>
            <a:r>
              <a:rPr lang="en-US" sz="2200" dirty="0">
                <a:solidFill>
                  <a:schemeClr val="accent3">
                    <a:lumMod val="25000"/>
                  </a:schemeClr>
                </a:solidFill>
                <a:latin typeface="Abadi" panose="020B0604020104020204" pitchFamily="34" charset="0"/>
              </a:rPr>
              <a:t>Log regression, </a:t>
            </a:r>
            <a:r>
              <a:rPr lang="en-US" sz="2200" dirty="0" smtClean="0">
                <a:solidFill>
                  <a:schemeClr val="accent3">
                    <a:lumMod val="25000"/>
                  </a:schemeClr>
                </a:solidFill>
                <a:latin typeface="Abadi" panose="020B0604020104020204" pitchFamily="34" charset="0"/>
              </a:rPr>
              <a:t>SVM, </a:t>
            </a:r>
            <a:r>
              <a:rPr lang="en-US" sz="2200" dirty="0">
                <a:solidFill>
                  <a:schemeClr val="accent3">
                    <a:lumMod val="25000"/>
                  </a:schemeClr>
                </a:solidFill>
                <a:latin typeface="Abadi" panose="020B0604020104020204" pitchFamily="34" charset="0"/>
              </a:rPr>
              <a:t>and </a:t>
            </a:r>
            <a:r>
              <a:rPr lang="en-US" sz="2200" dirty="0" smtClean="0">
                <a:solidFill>
                  <a:schemeClr val="accent3">
                    <a:lumMod val="25000"/>
                  </a:schemeClr>
                </a:solidFill>
                <a:latin typeface="Abadi" panose="020B0604020104020204" pitchFamily="34" charset="0"/>
              </a:rPr>
              <a:t>KNN, but these result acquired with minimal test data, more data required to be more precise what model is the best among other.</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fontScale="55000" lnSpcReduction="20000"/>
          </a:bodyPr>
          <a:lstStyle/>
          <a:p>
            <a:pPr>
              <a:lnSpc>
                <a:spcPct val="100000"/>
              </a:lnSpc>
              <a:spcBef>
                <a:spcPts val="1400"/>
              </a:spcBef>
            </a:pPr>
            <a:r>
              <a:rPr lang="en-US" sz="2200" dirty="0" err="1" smtClean="0">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4"/>
              </a:rPr>
              <a:t>https://</a:t>
            </a:r>
            <a:r>
              <a:rPr lang="en-US" sz="2200" dirty="0" smtClean="0">
                <a:solidFill>
                  <a:schemeClr val="accent3">
                    <a:lumMod val="25000"/>
                  </a:schemeClr>
                </a:solidFill>
                <a:latin typeface="Abadi" panose="020B0604020104020204" pitchFamily="34" charset="0"/>
                <a:hlinkClick r:id="rId4"/>
              </a:rPr>
              <a:t>github.com/fauzi417/Final-Chapter-IBM-Data-Science-Space-X</a:t>
            </a:r>
            <a:endParaRPr lang="en-US" sz="2200" dirty="0" smtClean="0">
              <a:solidFill>
                <a:schemeClr val="accent3">
                  <a:lumMod val="25000"/>
                </a:schemeClr>
              </a:solidFill>
              <a:latin typeface="Abadi" panose="020B0604020104020204" pitchFamily="34" charset="0"/>
            </a:endParaRPr>
          </a:p>
          <a:p>
            <a:pPr marL="0" indent="0">
              <a:buNone/>
            </a:pPr>
            <a:endParaRPr lang="en-US" sz="2200" dirty="0" smtClean="0">
              <a:solidFill>
                <a:schemeClr val="accent3">
                  <a:lumMod val="25000"/>
                </a:schemeClr>
              </a:solidFill>
              <a:latin typeface="Abadi" panose="020B0604020104020204" pitchFamily="34" charset="0"/>
            </a:endParaRPr>
          </a:p>
          <a:p>
            <a:pPr marL="0" indent="0">
              <a:buNone/>
            </a:pPr>
            <a:r>
              <a:rPr lang="en-US" sz="2200" dirty="0" smtClean="0">
                <a:solidFill>
                  <a:schemeClr val="accent3">
                    <a:lumMod val="25000"/>
                  </a:schemeClr>
                </a:solidFill>
                <a:latin typeface="Abadi" panose="020B0604020104020204" pitchFamily="34" charset="0"/>
              </a:rPr>
              <a:t>Instructors: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Joseph </a:t>
            </a:r>
            <a:r>
              <a:rPr lang="en-US" sz="2200" dirty="0" err="1" smtClean="0">
                <a:solidFill>
                  <a:schemeClr val="accent3">
                    <a:lumMod val="25000"/>
                  </a:schemeClr>
                </a:solidFill>
                <a:latin typeface="Abadi" panose="020B0604020104020204" pitchFamily="34" charset="0"/>
              </a:rPr>
              <a:t>Santarcangelo</a:t>
            </a:r>
            <a:endParaRPr lang="en-US" sz="2200" dirty="0" smtClean="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Yan Luo</a:t>
            </a:r>
            <a:endParaRPr lang="en-US" sz="2200" dirty="0" smtClean="0">
              <a:solidFill>
                <a:schemeClr val="accent3">
                  <a:lumMod val="25000"/>
                </a:schemeClr>
              </a:solidFill>
              <a:latin typeface="Abadi" panose="020B0604020104020204" pitchFamily="34" charset="0"/>
            </a:endParaRPr>
          </a:p>
          <a:p>
            <a:r>
              <a:rPr lang="en-US" sz="2200" dirty="0" err="1" smtClean="0">
                <a:solidFill>
                  <a:schemeClr val="accent3">
                    <a:lumMod val="25000"/>
                  </a:schemeClr>
                </a:solidFill>
                <a:latin typeface="Abadi" panose="020B0604020104020204" pitchFamily="34" charset="0"/>
              </a:rPr>
              <a:t>Rav</a:t>
            </a:r>
            <a:r>
              <a:rPr lang="en-US" sz="2200" dirty="0" smtClean="0">
                <a:solidFill>
                  <a:schemeClr val="accent3">
                    <a:lumMod val="25000"/>
                  </a:schemeClr>
                </a:solidFill>
                <a:latin typeface="Abadi" panose="020B0604020104020204" pitchFamily="34" charset="0"/>
              </a:rPr>
              <a:t> Ahuja</a:t>
            </a:r>
          </a:p>
          <a:p>
            <a:r>
              <a:rPr lang="en-US" sz="2200" dirty="0" err="1">
                <a:solidFill>
                  <a:schemeClr val="accent3">
                    <a:lumMod val="25000"/>
                  </a:schemeClr>
                </a:solidFill>
                <a:latin typeface="Abadi" panose="020B0604020104020204" pitchFamily="34" charset="0"/>
              </a:rPr>
              <a:t>Hima</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Vasudevan</a:t>
            </a:r>
            <a:endParaRPr lang="en-US" sz="2200" dirty="0" smtClean="0">
              <a:solidFill>
                <a:schemeClr val="accent3">
                  <a:lumMod val="25000"/>
                </a:schemeClr>
              </a:solidFill>
              <a:latin typeface="Abadi" panose="020B0604020104020204" pitchFamily="34" charset="0"/>
            </a:endParaRPr>
          </a:p>
          <a:p>
            <a:r>
              <a:rPr lang="en-US" sz="2200" dirty="0" err="1" smtClean="0">
                <a:solidFill>
                  <a:schemeClr val="accent3">
                    <a:lumMod val="25000"/>
                  </a:schemeClr>
                </a:solidFill>
                <a:latin typeface="Abadi" panose="020B0604020104020204" pitchFamily="34" charset="0"/>
              </a:rPr>
              <a:t>Aije</a:t>
            </a:r>
            <a:r>
              <a:rPr lang="en-US" sz="2200" dirty="0" smtClean="0">
                <a:solidFill>
                  <a:schemeClr val="accent3">
                    <a:lumMod val="25000"/>
                  </a:schemeClr>
                </a:solidFill>
                <a:latin typeface="Abadi" panose="020B0604020104020204" pitchFamily="34" charset="0"/>
              </a:rPr>
              <a:t> </a:t>
            </a:r>
            <a:r>
              <a:rPr lang="en-US" sz="2200" dirty="0" err="1" smtClean="0">
                <a:solidFill>
                  <a:schemeClr val="accent3">
                    <a:lumMod val="25000"/>
                  </a:schemeClr>
                </a:solidFill>
                <a:latin typeface="Abadi" panose="020B0604020104020204" pitchFamily="34" charset="0"/>
              </a:rPr>
              <a:t>Egwaikhide</a:t>
            </a:r>
            <a:endParaRPr lang="en-US" sz="2200" dirty="0" smtClean="0">
              <a:solidFill>
                <a:schemeClr val="accent3">
                  <a:lumMod val="25000"/>
                </a:schemeClr>
              </a:solidFill>
              <a:latin typeface="Abadi" panose="020B0604020104020204" pitchFamily="34" charset="0"/>
            </a:endParaRPr>
          </a:p>
          <a:p>
            <a:r>
              <a:rPr lang="en-US" sz="2200" dirty="0" err="1">
                <a:solidFill>
                  <a:schemeClr val="accent3">
                    <a:lumMod val="25000"/>
                  </a:schemeClr>
                </a:solidFill>
                <a:latin typeface="Abadi" panose="020B0604020104020204" pitchFamily="34" charset="0"/>
              </a:rPr>
              <a:t>Polong</a:t>
            </a: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Lin</a:t>
            </a:r>
          </a:p>
          <a:p>
            <a:r>
              <a:rPr lang="en-US" sz="2200" dirty="0" err="1">
                <a:solidFill>
                  <a:schemeClr val="accent3">
                    <a:lumMod val="25000"/>
                  </a:schemeClr>
                </a:solidFill>
                <a:latin typeface="Abadi" panose="020B0604020104020204" pitchFamily="34" charset="0"/>
              </a:rPr>
              <a:t>Saishruthi</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Swaminathan</a:t>
            </a:r>
            <a:endParaRPr lang="en-US" sz="2200" dirty="0" smtClean="0">
              <a:solidFill>
                <a:schemeClr val="accent3">
                  <a:lumMod val="25000"/>
                </a:schemeClr>
              </a:solidFill>
              <a:latin typeface="Abadi" panose="020B0604020104020204" pitchFamily="34" charset="0"/>
            </a:endParaRPr>
          </a:p>
          <a:p>
            <a:r>
              <a:rPr lang="en-US" sz="2200" dirty="0" smtClean="0">
                <a:solidFill>
                  <a:schemeClr val="accent3">
                    <a:lumMod val="25000"/>
                  </a:schemeClr>
                </a:solidFill>
                <a:latin typeface="Abadi" panose="020B0604020104020204" pitchFamily="34" charset="0"/>
              </a:rPr>
              <a:t>Svetlana </a:t>
            </a:r>
            <a:r>
              <a:rPr lang="en-US" sz="2200" dirty="0" err="1" smtClean="0">
                <a:solidFill>
                  <a:schemeClr val="accent3">
                    <a:lumMod val="25000"/>
                  </a:schemeClr>
                </a:solidFill>
                <a:latin typeface="Abadi" panose="020B0604020104020204" pitchFamily="34" charset="0"/>
              </a:rPr>
              <a:t>Levitan</a:t>
            </a:r>
            <a:endParaRPr lang="en-US" sz="2200" dirty="0" smtClean="0">
              <a:solidFill>
                <a:schemeClr val="accent3">
                  <a:lumMod val="25000"/>
                </a:schemeClr>
              </a:solidFill>
              <a:latin typeface="Abadi" panose="020B0604020104020204" pitchFamily="34" charset="0"/>
            </a:endParaRPr>
          </a:p>
          <a:p>
            <a:r>
              <a:rPr lang="en-US" sz="2200" dirty="0" smtClean="0">
                <a:solidFill>
                  <a:schemeClr val="accent3">
                    <a:lumMod val="25000"/>
                  </a:schemeClr>
                </a:solidFill>
                <a:latin typeface="Abadi" panose="020B0604020104020204" pitchFamily="34" charset="0"/>
              </a:rPr>
              <a:t>Romeo </a:t>
            </a:r>
            <a:r>
              <a:rPr lang="en-US" sz="2200" dirty="0" err="1" smtClean="0">
                <a:solidFill>
                  <a:schemeClr val="accent3">
                    <a:lumMod val="25000"/>
                  </a:schemeClr>
                </a:solidFill>
                <a:latin typeface="Abadi" panose="020B0604020104020204" pitchFamily="34" charset="0"/>
              </a:rPr>
              <a:t>Kienzler</a:t>
            </a:r>
            <a:endParaRPr lang="en-US" sz="2200" dirty="0" smtClean="0">
              <a:solidFill>
                <a:schemeClr val="accent3">
                  <a:lumMod val="25000"/>
                </a:schemeClr>
              </a:solidFill>
              <a:latin typeface="Abadi" panose="020B0604020104020204" pitchFamily="34" charset="0"/>
            </a:endParaRPr>
          </a:p>
          <a:p>
            <a:r>
              <a:rPr lang="en-US" sz="2200" dirty="0" smtClean="0">
                <a:solidFill>
                  <a:schemeClr val="accent3">
                    <a:lumMod val="25000"/>
                  </a:schemeClr>
                </a:solidFill>
                <a:latin typeface="Abadi" panose="020B0604020104020204" pitchFamily="34" charset="0"/>
              </a:rPr>
              <a:t>Azim </a:t>
            </a:r>
            <a:r>
              <a:rPr lang="en-US" sz="2200" dirty="0" err="1" smtClean="0">
                <a:solidFill>
                  <a:schemeClr val="accent3">
                    <a:lumMod val="25000"/>
                  </a:schemeClr>
                </a:solidFill>
                <a:latin typeface="Abadi" panose="020B0604020104020204" pitchFamily="34" charset="0"/>
              </a:rPr>
              <a:t>Hirjani</a:t>
            </a:r>
            <a:endParaRPr lang="en-US" sz="2200" dirty="0" smtClean="0">
              <a:solidFill>
                <a:schemeClr val="accent3">
                  <a:lumMod val="25000"/>
                </a:schemeClr>
              </a:solidFill>
              <a:latin typeface="Abadi" panose="020B0604020104020204" pitchFamily="34" charset="0"/>
            </a:endParaRPr>
          </a:p>
          <a:p>
            <a:r>
              <a:rPr lang="en-US" sz="2200" dirty="0" smtClean="0">
                <a:solidFill>
                  <a:schemeClr val="accent3">
                    <a:lumMod val="25000"/>
                  </a:schemeClr>
                </a:solidFill>
                <a:latin typeface="Abadi" panose="020B0604020104020204" pitchFamily="34" charset="0"/>
              </a:rPr>
              <a:t>Saeed </a:t>
            </a:r>
            <a:r>
              <a:rPr lang="en-US" sz="2200" dirty="0" err="1" smtClean="0">
                <a:solidFill>
                  <a:schemeClr val="accent3">
                    <a:lumMod val="25000"/>
                  </a:schemeClr>
                </a:solidFill>
                <a:latin typeface="Abadi" panose="020B0604020104020204" pitchFamily="34" charset="0"/>
              </a:rPr>
              <a:t>Aghabozorgi</a:t>
            </a:r>
            <a:endParaRPr lang="en-US" sz="2200" dirty="0" smtClean="0">
              <a:solidFill>
                <a:schemeClr val="accent3">
                  <a:lumMod val="25000"/>
                </a:schemeClr>
              </a:solidFill>
              <a:latin typeface="Abadi" panose="020B0604020104020204" pitchFamily="34" charset="0"/>
            </a:endParaRPr>
          </a:p>
          <a:p>
            <a:r>
              <a:rPr lang="en-US" sz="2200" dirty="0" smtClean="0">
                <a:solidFill>
                  <a:schemeClr val="accent3">
                    <a:lumMod val="25000"/>
                  </a:schemeClr>
                </a:solidFill>
                <a:latin typeface="Abadi" panose="020B0604020104020204" pitchFamily="34" charset="0"/>
              </a:rPr>
              <a:t>Alex </a:t>
            </a:r>
            <a:r>
              <a:rPr lang="en-US" sz="2200" dirty="0" err="1" smtClean="0">
                <a:solidFill>
                  <a:schemeClr val="accent3">
                    <a:lumMod val="25000"/>
                  </a:schemeClr>
                </a:solidFill>
                <a:latin typeface="Abadi" panose="020B0604020104020204" pitchFamily="34" charset="0"/>
              </a:rPr>
              <a:t>Aklson</a:t>
            </a:r>
            <a:endParaRPr lang="en-US" sz="2200" dirty="0" smtClean="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Lakshmi </a:t>
            </a:r>
            <a:r>
              <a:rPr lang="en-US" sz="2200" dirty="0" smtClean="0">
                <a:solidFill>
                  <a:schemeClr val="accent3">
                    <a:lumMod val="25000"/>
                  </a:schemeClr>
                </a:solidFill>
                <a:latin typeface="Abadi" panose="020B0604020104020204" pitchFamily="34" charset="0"/>
              </a:rPr>
              <a:t>Holla</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Getting data from Space X API and Space X Wikipedia page</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smtClean="0">
                <a:solidFill>
                  <a:schemeClr val="bg2">
                    <a:lumMod val="50000"/>
                  </a:schemeClr>
                </a:solidFill>
                <a:latin typeface="Abadi"/>
              </a:rPr>
              <a:t>Convert outcomes </a:t>
            </a:r>
            <a:r>
              <a:rPr lang="en-US" sz="7600" dirty="0">
                <a:solidFill>
                  <a:schemeClr val="bg2">
                    <a:lumMod val="50000"/>
                  </a:schemeClr>
                </a:solidFill>
                <a:latin typeface="Abadi"/>
              </a:rPr>
              <a:t>into Training Labels with 1 means the booster successfully </a:t>
            </a:r>
            <a:r>
              <a:rPr lang="en-US" sz="7600" dirty="0" smtClean="0">
                <a:solidFill>
                  <a:schemeClr val="bg2">
                    <a:lumMod val="50000"/>
                  </a:schemeClr>
                </a:solidFill>
                <a:latin typeface="Abadi"/>
              </a:rPr>
              <a:t>landed, </a:t>
            </a:r>
            <a:r>
              <a:rPr lang="en-US" sz="7600" dirty="0">
                <a:solidFill>
                  <a:schemeClr val="bg2">
                    <a:lumMod val="50000"/>
                  </a:schemeClr>
                </a:solidFill>
                <a:latin typeface="Abadi"/>
              </a:rPr>
              <a:t>0 means it was </a:t>
            </a:r>
            <a:r>
              <a:rPr lang="en-US" sz="7600" dirty="0" smtClean="0">
                <a:solidFill>
                  <a:schemeClr val="bg2">
                    <a:lumMod val="50000"/>
                  </a:schemeClr>
                </a:solidFill>
                <a:latin typeface="Abadi"/>
              </a:rPr>
              <a:t>unsuccessful</a:t>
            </a:r>
          </a:p>
          <a:p>
            <a:pPr>
              <a:lnSpc>
                <a:spcPct val="120000"/>
              </a:lnSpc>
              <a:spcBef>
                <a:spcPts val="1400"/>
              </a:spcBef>
            </a:pPr>
            <a:r>
              <a:rPr lang="en-US" sz="8800" dirty="0" smtClean="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smtClean="0">
                <a:solidFill>
                  <a:schemeClr val="bg2">
                    <a:lumMod val="50000"/>
                  </a:schemeClr>
                </a:solidFill>
                <a:latin typeface="Abadi"/>
              </a:rPr>
              <a:t>Create ML models (</a:t>
            </a:r>
            <a:r>
              <a:rPr lang="en-US" sz="7600" dirty="0" err="1" smtClean="0">
                <a:solidFill>
                  <a:schemeClr val="bg2">
                    <a:lumMod val="50000"/>
                  </a:schemeClr>
                </a:solidFill>
                <a:latin typeface="Abadi"/>
              </a:rPr>
              <a:t>sklearn</a:t>
            </a:r>
            <a:r>
              <a:rPr lang="en-US" sz="7600" dirty="0" smtClean="0">
                <a:solidFill>
                  <a:schemeClr val="bg2">
                    <a:lumMod val="50000"/>
                  </a:schemeClr>
                </a:solidFill>
                <a:latin typeface="Abadi"/>
              </a:rPr>
              <a:t>), tune </a:t>
            </a:r>
            <a:r>
              <a:rPr lang="en-US" sz="7600" dirty="0" err="1" smtClean="0">
                <a:solidFill>
                  <a:schemeClr val="bg2">
                    <a:lumMod val="50000"/>
                  </a:schemeClr>
                </a:solidFill>
                <a:latin typeface="Abadi"/>
              </a:rPr>
              <a:t>hyperparameters</a:t>
            </a:r>
            <a:r>
              <a:rPr lang="en-US" sz="7600" dirty="0" smtClean="0">
                <a:solidFill>
                  <a:schemeClr val="bg2">
                    <a:lumMod val="50000"/>
                  </a:schemeClr>
                </a:solidFill>
                <a:latin typeface="Abadi"/>
              </a:rPr>
              <a:t> (</a:t>
            </a:r>
            <a:r>
              <a:rPr lang="en-US" sz="7600" dirty="0" err="1" smtClean="0">
                <a:solidFill>
                  <a:schemeClr val="bg2">
                    <a:lumMod val="50000"/>
                  </a:schemeClr>
                </a:solidFill>
                <a:latin typeface="Abadi"/>
              </a:rPr>
              <a:t>gridsearchcv</a:t>
            </a:r>
            <a:r>
              <a:rPr lang="en-US" sz="7600" dirty="0" smtClean="0">
                <a:solidFill>
                  <a:schemeClr val="bg2">
                    <a:lumMod val="50000"/>
                  </a:schemeClr>
                </a:solidFill>
                <a:latin typeface="Abadi"/>
              </a:rPr>
              <a:t>), and </a:t>
            </a:r>
            <a:r>
              <a:rPr lang="en-US" sz="7600" dirty="0">
                <a:solidFill>
                  <a:schemeClr val="bg2">
                    <a:lumMod val="50000"/>
                  </a:schemeClr>
                </a:solidFill>
                <a:latin typeface="Abadi"/>
              </a:rPr>
              <a:t>evaluate </a:t>
            </a:r>
            <a:r>
              <a:rPr lang="en-US" sz="7600" dirty="0" smtClean="0">
                <a:solidFill>
                  <a:schemeClr val="bg2">
                    <a:lumMod val="50000"/>
                  </a:schemeClr>
                </a:solidFill>
                <a:latin typeface="Abadi"/>
              </a:rPr>
              <a:t>using accuracy (score())</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data acquired by collecting from 2 sources, the first one is from Space X public API and the second one is from Space X Wikipedia table.</a:t>
            </a:r>
          </a:p>
          <a:p>
            <a:pPr>
              <a:lnSpc>
                <a:spcPct val="100000"/>
              </a:lnSpc>
              <a:spcBef>
                <a:spcPts val="1400"/>
              </a:spcBef>
            </a:pPr>
            <a:r>
              <a:rPr lang="en-US" sz="2200" dirty="0" smtClean="0">
                <a:solidFill>
                  <a:schemeClr val="accent3">
                    <a:lumMod val="25000"/>
                  </a:schemeClr>
                </a:solidFill>
                <a:latin typeface="Abadi" panose="020B0604020104020204" pitchFamily="34" charset="0"/>
              </a:rPr>
              <a:t>By using Space X public API we can get data as follow:</a:t>
            </a:r>
          </a:p>
          <a:p>
            <a:pPr>
              <a:lnSpc>
                <a:spcPct val="100000"/>
              </a:lnSpc>
              <a:spcBef>
                <a:spcPts val="1400"/>
              </a:spcBef>
              <a:buFontTx/>
              <a:buChar char="-"/>
            </a:pPr>
            <a:r>
              <a:rPr lang="en-US" sz="2200" dirty="0" err="1" smtClean="0">
                <a:solidFill>
                  <a:schemeClr val="accent3">
                    <a:lumMod val="25000"/>
                  </a:schemeClr>
                </a:solidFill>
                <a:latin typeface="Abadi" panose="020B0604020104020204" pitchFamily="34" charset="0"/>
              </a:rPr>
              <a:t>FlightNumber</a:t>
            </a:r>
            <a:r>
              <a:rPr lang="en-US" sz="2200" dirty="0" smtClean="0">
                <a:solidFill>
                  <a:schemeClr val="accent3">
                    <a:lumMod val="25000"/>
                  </a:schemeClr>
                </a:solidFill>
                <a:latin typeface="Abadi" panose="020B0604020104020204" pitchFamily="34" charset="0"/>
              </a:rPr>
              <a:t>, Date, </a:t>
            </a:r>
            <a:r>
              <a:rPr lang="en-US" sz="2200" dirty="0" err="1" smtClean="0">
                <a:solidFill>
                  <a:schemeClr val="accent3">
                    <a:lumMod val="25000"/>
                  </a:schemeClr>
                </a:solidFill>
                <a:latin typeface="Abadi" panose="020B0604020104020204" pitchFamily="34" charset="0"/>
              </a:rPr>
              <a:t>BoosterVersion</a:t>
            </a:r>
            <a:r>
              <a:rPr lang="en-US" sz="2200" dirty="0" smtClean="0">
                <a:solidFill>
                  <a:schemeClr val="accent3">
                    <a:lumMod val="25000"/>
                  </a:schemeClr>
                </a:solidFill>
                <a:latin typeface="Abadi" panose="020B0604020104020204" pitchFamily="34" charset="0"/>
              </a:rPr>
              <a:t>, </a:t>
            </a:r>
            <a:r>
              <a:rPr lang="en-US" sz="2200" dirty="0" err="1" smtClean="0">
                <a:solidFill>
                  <a:schemeClr val="accent3">
                    <a:lumMod val="25000"/>
                  </a:schemeClr>
                </a:solidFill>
                <a:latin typeface="Abadi" panose="020B0604020104020204" pitchFamily="34" charset="0"/>
              </a:rPr>
              <a:t>PayloadMass</a:t>
            </a:r>
            <a:r>
              <a:rPr lang="en-US" sz="2200" dirty="0" smtClean="0">
                <a:solidFill>
                  <a:schemeClr val="accent3">
                    <a:lumMod val="25000"/>
                  </a:schemeClr>
                </a:solidFill>
                <a:latin typeface="Abadi" panose="020B0604020104020204" pitchFamily="34" charset="0"/>
              </a:rPr>
              <a:t>, Orbit, </a:t>
            </a:r>
            <a:r>
              <a:rPr lang="en-US" sz="2200" dirty="0" err="1" smtClean="0">
                <a:solidFill>
                  <a:schemeClr val="accent3">
                    <a:lumMod val="25000"/>
                  </a:schemeClr>
                </a:solidFill>
                <a:latin typeface="Abadi" panose="020B0604020104020204" pitchFamily="34" charset="0"/>
              </a:rPr>
              <a:t>LaunchSite</a:t>
            </a:r>
            <a:r>
              <a:rPr lang="en-US" sz="2200" dirty="0" smtClean="0">
                <a:solidFill>
                  <a:schemeClr val="accent3">
                    <a:lumMod val="25000"/>
                  </a:schemeClr>
                </a:solidFill>
                <a:latin typeface="Abadi" panose="020B0604020104020204" pitchFamily="34" charset="0"/>
              </a:rPr>
              <a:t>, Outcome, Flights, </a:t>
            </a:r>
            <a:r>
              <a:rPr lang="en-US" sz="2200" dirty="0" err="1" smtClean="0">
                <a:solidFill>
                  <a:schemeClr val="accent3">
                    <a:lumMod val="25000"/>
                  </a:schemeClr>
                </a:solidFill>
                <a:latin typeface="Abadi" panose="020B0604020104020204" pitchFamily="34" charset="0"/>
              </a:rPr>
              <a:t>GridFins</a:t>
            </a:r>
            <a:r>
              <a:rPr lang="en-US" sz="2200" dirty="0" smtClean="0">
                <a:solidFill>
                  <a:schemeClr val="accent3">
                    <a:lumMod val="25000"/>
                  </a:schemeClr>
                </a:solidFill>
                <a:latin typeface="Abadi" panose="020B0604020104020204" pitchFamily="34" charset="0"/>
              </a:rPr>
              <a:t>, Reused, Legs, </a:t>
            </a:r>
            <a:r>
              <a:rPr lang="en-US" sz="2200" dirty="0" err="1" smtClean="0">
                <a:solidFill>
                  <a:schemeClr val="accent3">
                    <a:lumMod val="25000"/>
                  </a:schemeClr>
                </a:solidFill>
                <a:latin typeface="Abadi" panose="020B0604020104020204" pitchFamily="34" charset="0"/>
              </a:rPr>
              <a:t>LandingPad</a:t>
            </a:r>
            <a:r>
              <a:rPr lang="en-US" sz="2200" dirty="0" smtClean="0">
                <a:solidFill>
                  <a:schemeClr val="accent3">
                    <a:lumMod val="25000"/>
                  </a:schemeClr>
                </a:solidFill>
                <a:latin typeface="Abadi" panose="020B0604020104020204" pitchFamily="34" charset="0"/>
              </a:rPr>
              <a:t>, Block, </a:t>
            </a:r>
            <a:r>
              <a:rPr lang="en-US" sz="2200" dirty="0" err="1" smtClean="0">
                <a:solidFill>
                  <a:schemeClr val="accent3">
                    <a:lumMod val="25000"/>
                  </a:schemeClr>
                </a:solidFill>
                <a:latin typeface="Abadi" panose="020B0604020104020204" pitchFamily="34" charset="0"/>
              </a:rPr>
              <a:t>ReusedCount</a:t>
            </a:r>
            <a:r>
              <a:rPr lang="en-US" sz="2200" dirty="0" smtClean="0">
                <a:solidFill>
                  <a:schemeClr val="accent3">
                    <a:lumMod val="25000"/>
                  </a:schemeClr>
                </a:solidFill>
                <a:latin typeface="Abadi" panose="020B0604020104020204" pitchFamily="34" charset="0"/>
              </a:rPr>
              <a:t>, Serial, Longitude, and Latitude</a:t>
            </a:r>
          </a:p>
          <a:p>
            <a:pPr>
              <a:lnSpc>
                <a:spcPct val="100000"/>
              </a:lnSpc>
              <a:spcBef>
                <a:spcPts val="1400"/>
              </a:spcBef>
            </a:pPr>
            <a:r>
              <a:rPr lang="en-US" sz="2200" dirty="0" smtClean="0">
                <a:solidFill>
                  <a:schemeClr val="accent3">
                    <a:lumMod val="25000"/>
                  </a:schemeClr>
                </a:solidFill>
                <a:latin typeface="Abadi" panose="020B0604020104020204" pitchFamily="34" charset="0"/>
              </a:rPr>
              <a:t>By </a:t>
            </a:r>
            <a:r>
              <a:rPr lang="en-US" sz="2200" dirty="0" err="1" smtClean="0">
                <a:solidFill>
                  <a:schemeClr val="accent3">
                    <a:lumMod val="25000"/>
                  </a:schemeClr>
                </a:solidFill>
                <a:latin typeface="Abadi" panose="020B0604020104020204" pitchFamily="34" charset="0"/>
              </a:rPr>
              <a:t>webscrapping</a:t>
            </a:r>
            <a:r>
              <a:rPr lang="en-US" sz="2200" dirty="0" smtClean="0">
                <a:solidFill>
                  <a:schemeClr val="accent3">
                    <a:lumMod val="25000"/>
                  </a:schemeClr>
                </a:solidFill>
                <a:latin typeface="Abadi" panose="020B0604020104020204" pitchFamily="34" charset="0"/>
              </a:rPr>
              <a:t> table from Space X Wikipedia we can get data as follow:</a:t>
            </a:r>
          </a:p>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 Flight No., Launch Site, Payload, Payload Mass, Orbit, Customer, Launch Outcome, Version Booster, Booster Landing, Date, and Time</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702948"/>
            <a:ext cx="5297960" cy="4626986"/>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Data Collection Flowcharts – Space X API</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400" dirty="0">
                <a:solidFill>
                  <a:schemeClr val="accent3">
                    <a:lumMod val="25000"/>
                  </a:schemeClr>
                </a:solidFill>
                <a:latin typeface="Abadi"/>
              </a:rPr>
              <a:t>https://github.com/fauzi417/Final-Chapter-IBM-Data-Science-Space-X/blob/main/Data%20Collection%20API.ipynb</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p:cNvGraphicFramePr/>
          <p:nvPr>
            <p:extLst>
              <p:ext uri="{D42A27DB-BD31-4B8C-83A1-F6EECF244321}">
                <p14:modId xmlns:p14="http://schemas.microsoft.com/office/powerpoint/2010/main" val="2871248952"/>
              </p:ext>
            </p:extLst>
          </p:nvPr>
        </p:nvGraphicFramePr>
        <p:xfrm>
          <a:off x="2155662" y="2295728"/>
          <a:ext cx="7744298" cy="2879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9" name="Text Placeholder 2">
            <a:extLst>
              <a:ext uri="{FF2B5EF4-FFF2-40B4-BE49-F238E27FC236}">
                <a16:creationId xmlns:a16="http://schemas.microsoft.com/office/drawing/2014/main" id="{AB0AB2AC-B7E6-6849-9AE9-697369407F8F}"/>
              </a:ext>
            </a:extLst>
          </p:cNvPr>
          <p:cNvSpPr txBox="1">
            <a:spLocks/>
          </p:cNvSpPr>
          <p:nvPr/>
        </p:nvSpPr>
        <p:spPr>
          <a:xfrm>
            <a:off x="820738" y="1702948"/>
            <a:ext cx="5297960" cy="4626986"/>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Data Collection Flowcharts – Scraping</a:t>
            </a: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marL="0" indent="0">
              <a:lnSpc>
                <a:spcPct val="100000"/>
              </a:lnSpc>
              <a:spcBef>
                <a:spcPts val="1400"/>
              </a:spcBef>
              <a:buNone/>
            </a:pPr>
            <a:r>
              <a:rPr lang="en-US" sz="1400" dirty="0">
                <a:solidFill>
                  <a:schemeClr val="accent3">
                    <a:lumMod val="25000"/>
                  </a:schemeClr>
                </a:solidFill>
                <a:latin typeface="Abadi"/>
              </a:rPr>
              <a:t>https://github.com/fauzi417/Final-Chapter-IBM-Data-Science-Space-X/blob/main/Data%20Collection%20with%20Web%20Scraping.ipynb</a:t>
            </a:r>
            <a:endParaRPr lang="en-US" dirty="0" smtClean="0"/>
          </a:p>
          <a:p>
            <a:endParaRPr lang="en-US" dirty="0"/>
          </a:p>
        </p:txBody>
      </p:sp>
      <p:graphicFrame>
        <p:nvGraphicFramePr>
          <p:cNvPr id="10" name="Diagram 9"/>
          <p:cNvGraphicFramePr/>
          <p:nvPr>
            <p:extLst>
              <p:ext uri="{D42A27DB-BD31-4B8C-83A1-F6EECF244321}">
                <p14:modId xmlns:p14="http://schemas.microsoft.com/office/powerpoint/2010/main" val="3516841840"/>
              </p:ext>
            </p:extLst>
          </p:nvPr>
        </p:nvGraphicFramePr>
        <p:xfrm>
          <a:off x="2308062" y="2319602"/>
          <a:ext cx="7744298" cy="2879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1298</TotalTime>
  <Words>1886</Words>
  <Application>Microsoft Office PowerPoint</Application>
  <PresentationFormat>Widescreen</PresentationFormat>
  <Paragraphs>431</Paragraphs>
  <Slides>47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PREDATOR</cp:lastModifiedBy>
  <cp:revision>224</cp:revision>
  <dcterms:created xsi:type="dcterms:W3CDTF">2021-04-29T18:58:34Z</dcterms:created>
  <dcterms:modified xsi:type="dcterms:W3CDTF">2021-12-16T05:41:16Z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